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2" r:id="rId6"/>
    <p:sldId id="265" r:id="rId7"/>
    <p:sldId id="297" r:id="rId8"/>
    <p:sldId id="266" r:id="rId9"/>
    <p:sldId id="264" r:id="rId10"/>
    <p:sldId id="284" r:id="rId11"/>
    <p:sldId id="298" r:id="rId12"/>
    <p:sldId id="271" r:id="rId13"/>
    <p:sldId id="280" r:id="rId14"/>
    <p:sldId id="276" r:id="rId15"/>
    <p:sldId id="281" r:id="rId16"/>
    <p:sldId id="283" r:id="rId17"/>
    <p:sldId id="278" r:id="rId18"/>
    <p:sldId id="285" r:id="rId19"/>
    <p:sldId id="288" r:id="rId20"/>
    <p:sldId id="289" r:id="rId21"/>
    <p:sldId id="282" r:id="rId22"/>
    <p:sldId id="256" r:id="rId23"/>
    <p:sldId id="286" r:id="rId24"/>
    <p:sldId id="28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A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22" y="1007166"/>
            <a:ext cx="3761769" cy="45301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00081" y="3103845"/>
            <a:ext cx="6704717" cy="706755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635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41A4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iLife</a:t>
            </a:r>
            <a:r>
              <a:rPr lang="zh-CN" altLang="en-US" sz="4000" b="1" dirty="0">
                <a:solidFill>
                  <a:srgbClr val="41A4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生活记录册界面展示</a:t>
            </a:r>
            <a:endParaRPr lang="zh-CN" altLang="en-US" sz="4000" b="1" dirty="0">
              <a:solidFill>
                <a:srgbClr val="41A4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3745855" y="3811731"/>
            <a:ext cx="5822214" cy="2755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MANAGE TIME AND MONEY FOR YOU.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45855" y="2734513"/>
            <a:ext cx="2025811" cy="369332"/>
          </a:xfrm>
          <a:prstGeom prst="rect">
            <a:avLst/>
          </a:prstGeom>
          <a:solidFill>
            <a:srgbClr val="41A486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 TEMPLATE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" name="矩形 23"/>
          <p:cNvSpPr>
            <a:spLocks noChangeArrowheads="1"/>
          </p:cNvSpPr>
          <p:nvPr/>
        </p:nvSpPr>
        <p:spPr bwMode="auto">
          <a:xfrm>
            <a:off x="5041255" y="5009976"/>
            <a:ext cx="5822214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袁博伦    袁达强    林小龙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5"/>
          <p:cNvSpPr/>
          <p:nvPr/>
        </p:nvSpPr>
        <p:spPr bwMode="auto">
          <a:xfrm rot="2700000">
            <a:off x="4652375" y="2572824"/>
            <a:ext cx="1547221" cy="1353400"/>
          </a:xfrm>
          <a:custGeom>
            <a:avLst/>
            <a:gdLst>
              <a:gd name="T0" fmla="*/ 271 w 271"/>
              <a:gd name="T1" fmla="*/ 118 h 237"/>
              <a:gd name="T2" fmla="*/ 195 w 271"/>
              <a:gd name="T3" fmla="*/ 42 h 237"/>
              <a:gd name="T4" fmla="*/ 42 w 271"/>
              <a:gd name="T5" fmla="*/ 42 h 237"/>
              <a:gd name="T6" fmla="*/ 42 w 271"/>
              <a:gd name="T7" fmla="*/ 195 h 237"/>
              <a:gd name="T8" fmla="*/ 195 w 271"/>
              <a:gd name="T9" fmla="*/ 195 h 237"/>
              <a:gd name="T10" fmla="*/ 271 w 271"/>
              <a:gd name="T11" fmla="*/ 118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1" h="237">
                <a:moveTo>
                  <a:pt x="271" y="118"/>
                </a:moveTo>
                <a:cubicBezTo>
                  <a:pt x="195" y="42"/>
                  <a:pt x="195" y="42"/>
                  <a:pt x="195" y="42"/>
                </a:cubicBezTo>
                <a:cubicBezTo>
                  <a:pt x="152" y="0"/>
                  <a:pt x="84" y="0"/>
                  <a:pt x="42" y="42"/>
                </a:cubicBezTo>
                <a:cubicBezTo>
                  <a:pt x="0" y="84"/>
                  <a:pt x="0" y="152"/>
                  <a:pt x="42" y="195"/>
                </a:cubicBezTo>
                <a:cubicBezTo>
                  <a:pt x="84" y="237"/>
                  <a:pt x="152" y="237"/>
                  <a:pt x="195" y="195"/>
                </a:cubicBezTo>
                <a:lnTo>
                  <a:pt x="271" y="118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350">
            <a:noFill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84"/>
          <p:cNvSpPr/>
          <p:nvPr/>
        </p:nvSpPr>
        <p:spPr bwMode="auto">
          <a:xfrm rot="2700000">
            <a:off x="5818864" y="3742090"/>
            <a:ext cx="1552056" cy="1353400"/>
          </a:xfrm>
          <a:custGeom>
            <a:avLst/>
            <a:gdLst>
              <a:gd name="T0" fmla="*/ 229 w 272"/>
              <a:gd name="T1" fmla="*/ 42 h 237"/>
              <a:gd name="T2" fmla="*/ 77 w 272"/>
              <a:gd name="T3" fmla="*/ 42 h 237"/>
              <a:gd name="T4" fmla="*/ 0 w 272"/>
              <a:gd name="T5" fmla="*/ 118 h 237"/>
              <a:gd name="T6" fmla="*/ 77 w 272"/>
              <a:gd name="T7" fmla="*/ 195 h 237"/>
              <a:gd name="T8" fmla="*/ 229 w 272"/>
              <a:gd name="T9" fmla="*/ 195 h 237"/>
              <a:gd name="T10" fmla="*/ 229 w 272"/>
              <a:gd name="T11" fmla="*/ 4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2" h="237">
                <a:moveTo>
                  <a:pt x="229" y="42"/>
                </a:moveTo>
                <a:cubicBezTo>
                  <a:pt x="187" y="0"/>
                  <a:pt x="119" y="0"/>
                  <a:pt x="77" y="42"/>
                </a:cubicBezTo>
                <a:cubicBezTo>
                  <a:pt x="0" y="118"/>
                  <a:pt x="0" y="118"/>
                  <a:pt x="0" y="118"/>
                </a:cubicBezTo>
                <a:cubicBezTo>
                  <a:pt x="77" y="195"/>
                  <a:pt x="77" y="195"/>
                  <a:pt x="77" y="195"/>
                </a:cubicBezTo>
                <a:cubicBezTo>
                  <a:pt x="119" y="237"/>
                  <a:pt x="187" y="237"/>
                  <a:pt x="229" y="195"/>
                </a:cubicBezTo>
                <a:cubicBezTo>
                  <a:pt x="272" y="152"/>
                  <a:pt x="272" y="84"/>
                  <a:pt x="229" y="42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350">
            <a:noFill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83"/>
          <p:cNvSpPr/>
          <p:nvPr/>
        </p:nvSpPr>
        <p:spPr bwMode="auto">
          <a:xfrm rot="2700000">
            <a:off x="4749930" y="3640938"/>
            <a:ext cx="1353817" cy="1553994"/>
          </a:xfrm>
          <a:custGeom>
            <a:avLst/>
            <a:gdLst>
              <a:gd name="T0" fmla="*/ 118 w 237"/>
              <a:gd name="T1" fmla="*/ 0 h 272"/>
              <a:gd name="T2" fmla="*/ 42 w 237"/>
              <a:gd name="T3" fmla="*/ 77 h 272"/>
              <a:gd name="T4" fmla="*/ 42 w 237"/>
              <a:gd name="T5" fmla="*/ 229 h 272"/>
              <a:gd name="T6" fmla="*/ 194 w 237"/>
              <a:gd name="T7" fmla="*/ 229 h 272"/>
              <a:gd name="T8" fmla="*/ 194 w 237"/>
              <a:gd name="T9" fmla="*/ 77 h 272"/>
              <a:gd name="T10" fmla="*/ 118 w 237"/>
              <a:gd name="T11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" h="272">
                <a:moveTo>
                  <a:pt x="118" y="0"/>
                </a:moveTo>
                <a:cubicBezTo>
                  <a:pt x="42" y="77"/>
                  <a:pt x="42" y="77"/>
                  <a:pt x="42" y="77"/>
                </a:cubicBezTo>
                <a:cubicBezTo>
                  <a:pt x="0" y="119"/>
                  <a:pt x="0" y="187"/>
                  <a:pt x="42" y="229"/>
                </a:cubicBezTo>
                <a:cubicBezTo>
                  <a:pt x="84" y="272"/>
                  <a:pt x="152" y="272"/>
                  <a:pt x="194" y="229"/>
                </a:cubicBezTo>
                <a:cubicBezTo>
                  <a:pt x="237" y="187"/>
                  <a:pt x="237" y="119"/>
                  <a:pt x="194" y="77"/>
                </a:cubicBezTo>
                <a:lnTo>
                  <a:pt x="118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35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82"/>
          <p:cNvSpPr/>
          <p:nvPr/>
        </p:nvSpPr>
        <p:spPr bwMode="auto">
          <a:xfrm rot="2700000">
            <a:off x="5918837" y="2474089"/>
            <a:ext cx="1353817" cy="1549160"/>
          </a:xfrm>
          <a:custGeom>
            <a:avLst/>
            <a:gdLst>
              <a:gd name="T0" fmla="*/ 118 w 237"/>
              <a:gd name="T1" fmla="*/ 271 h 271"/>
              <a:gd name="T2" fmla="*/ 195 w 237"/>
              <a:gd name="T3" fmla="*/ 195 h 271"/>
              <a:gd name="T4" fmla="*/ 195 w 237"/>
              <a:gd name="T5" fmla="*/ 42 h 271"/>
              <a:gd name="T6" fmla="*/ 42 w 237"/>
              <a:gd name="T7" fmla="*/ 42 h 271"/>
              <a:gd name="T8" fmla="*/ 42 w 237"/>
              <a:gd name="T9" fmla="*/ 195 h 271"/>
              <a:gd name="T10" fmla="*/ 118 w 237"/>
              <a:gd name="T11" fmla="*/ 271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" h="271">
                <a:moveTo>
                  <a:pt x="118" y="271"/>
                </a:moveTo>
                <a:cubicBezTo>
                  <a:pt x="195" y="195"/>
                  <a:pt x="195" y="195"/>
                  <a:pt x="195" y="195"/>
                </a:cubicBezTo>
                <a:cubicBezTo>
                  <a:pt x="237" y="153"/>
                  <a:pt x="237" y="84"/>
                  <a:pt x="195" y="42"/>
                </a:cubicBezTo>
                <a:cubicBezTo>
                  <a:pt x="152" y="0"/>
                  <a:pt x="84" y="0"/>
                  <a:pt x="42" y="42"/>
                </a:cubicBezTo>
                <a:cubicBezTo>
                  <a:pt x="0" y="84"/>
                  <a:pt x="0" y="153"/>
                  <a:pt x="42" y="195"/>
                </a:cubicBezTo>
                <a:lnTo>
                  <a:pt x="118" y="271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35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6"/>
          <p:cNvSpPr/>
          <p:nvPr/>
        </p:nvSpPr>
        <p:spPr bwMode="auto">
          <a:xfrm>
            <a:off x="6146313" y="2660632"/>
            <a:ext cx="1037286" cy="1037607"/>
          </a:xfrm>
          <a:custGeom>
            <a:avLst/>
            <a:gdLst>
              <a:gd name="T0" fmla="*/ 195 w 237"/>
              <a:gd name="T1" fmla="*/ 195 h 237"/>
              <a:gd name="T2" fmla="*/ 42 w 237"/>
              <a:gd name="T3" fmla="*/ 195 h 237"/>
              <a:gd name="T4" fmla="*/ 42 w 237"/>
              <a:gd name="T5" fmla="*/ 42 h 237"/>
              <a:gd name="T6" fmla="*/ 195 w 237"/>
              <a:gd name="T7" fmla="*/ 42 h 237"/>
              <a:gd name="T8" fmla="*/ 195 w 237"/>
              <a:gd name="T9" fmla="*/ 195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237">
                <a:moveTo>
                  <a:pt x="195" y="195"/>
                </a:moveTo>
                <a:cubicBezTo>
                  <a:pt x="152" y="237"/>
                  <a:pt x="84" y="237"/>
                  <a:pt x="42" y="195"/>
                </a:cubicBezTo>
                <a:cubicBezTo>
                  <a:pt x="0" y="153"/>
                  <a:pt x="0" y="84"/>
                  <a:pt x="42" y="42"/>
                </a:cubicBezTo>
                <a:cubicBezTo>
                  <a:pt x="84" y="0"/>
                  <a:pt x="152" y="0"/>
                  <a:pt x="195" y="42"/>
                </a:cubicBezTo>
                <a:cubicBezTo>
                  <a:pt x="237" y="84"/>
                  <a:pt x="237" y="153"/>
                  <a:pt x="195" y="1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9" name="Freeform 87"/>
          <p:cNvSpPr/>
          <p:nvPr/>
        </p:nvSpPr>
        <p:spPr bwMode="auto">
          <a:xfrm>
            <a:off x="4838985" y="3966513"/>
            <a:ext cx="1037286" cy="1041310"/>
          </a:xfrm>
          <a:custGeom>
            <a:avLst/>
            <a:gdLst>
              <a:gd name="T0" fmla="*/ 42 w 237"/>
              <a:gd name="T1" fmla="*/ 43 h 238"/>
              <a:gd name="T2" fmla="*/ 194 w 237"/>
              <a:gd name="T3" fmla="*/ 43 h 238"/>
              <a:gd name="T4" fmla="*/ 194 w 237"/>
              <a:gd name="T5" fmla="*/ 195 h 238"/>
              <a:gd name="T6" fmla="*/ 42 w 237"/>
              <a:gd name="T7" fmla="*/ 195 h 238"/>
              <a:gd name="T8" fmla="*/ 42 w 237"/>
              <a:gd name="T9" fmla="*/ 43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238">
                <a:moveTo>
                  <a:pt x="42" y="43"/>
                </a:moveTo>
                <a:cubicBezTo>
                  <a:pt x="84" y="0"/>
                  <a:pt x="152" y="0"/>
                  <a:pt x="194" y="43"/>
                </a:cubicBezTo>
                <a:cubicBezTo>
                  <a:pt x="237" y="85"/>
                  <a:pt x="237" y="153"/>
                  <a:pt x="194" y="195"/>
                </a:cubicBezTo>
                <a:cubicBezTo>
                  <a:pt x="152" y="238"/>
                  <a:pt x="84" y="238"/>
                  <a:pt x="42" y="195"/>
                </a:cubicBezTo>
                <a:cubicBezTo>
                  <a:pt x="0" y="153"/>
                  <a:pt x="0" y="85"/>
                  <a:pt x="42" y="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0" name="Freeform 88"/>
          <p:cNvSpPr/>
          <p:nvPr/>
        </p:nvSpPr>
        <p:spPr bwMode="auto">
          <a:xfrm>
            <a:off x="6142751" y="3968364"/>
            <a:ext cx="1040992" cy="1037607"/>
          </a:xfrm>
          <a:custGeom>
            <a:avLst/>
            <a:gdLst>
              <a:gd name="T0" fmla="*/ 43 w 238"/>
              <a:gd name="T1" fmla="*/ 195 h 237"/>
              <a:gd name="T2" fmla="*/ 43 w 238"/>
              <a:gd name="T3" fmla="*/ 42 h 237"/>
              <a:gd name="T4" fmla="*/ 195 w 238"/>
              <a:gd name="T5" fmla="*/ 42 h 237"/>
              <a:gd name="T6" fmla="*/ 195 w 238"/>
              <a:gd name="T7" fmla="*/ 195 h 237"/>
              <a:gd name="T8" fmla="*/ 43 w 238"/>
              <a:gd name="T9" fmla="*/ 195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8" h="237">
                <a:moveTo>
                  <a:pt x="43" y="195"/>
                </a:moveTo>
                <a:cubicBezTo>
                  <a:pt x="0" y="152"/>
                  <a:pt x="0" y="84"/>
                  <a:pt x="43" y="42"/>
                </a:cubicBezTo>
                <a:cubicBezTo>
                  <a:pt x="85" y="0"/>
                  <a:pt x="153" y="0"/>
                  <a:pt x="195" y="42"/>
                </a:cubicBezTo>
                <a:cubicBezTo>
                  <a:pt x="238" y="84"/>
                  <a:pt x="238" y="152"/>
                  <a:pt x="195" y="195"/>
                </a:cubicBezTo>
                <a:cubicBezTo>
                  <a:pt x="153" y="237"/>
                  <a:pt x="85" y="237"/>
                  <a:pt x="43" y="195"/>
                </a:cubicBezTo>
                <a:close/>
              </a:path>
            </a:pathLst>
          </a:custGeom>
          <a:solidFill>
            <a:srgbClr val="41A48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1" name="Freeform 89"/>
          <p:cNvSpPr/>
          <p:nvPr/>
        </p:nvSpPr>
        <p:spPr bwMode="auto">
          <a:xfrm>
            <a:off x="4838985" y="2662342"/>
            <a:ext cx="1037286" cy="1037607"/>
          </a:xfrm>
          <a:custGeom>
            <a:avLst/>
            <a:gdLst>
              <a:gd name="T0" fmla="*/ 195 w 237"/>
              <a:gd name="T1" fmla="*/ 42 h 237"/>
              <a:gd name="T2" fmla="*/ 195 w 237"/>
              <a:gd name="T3" fmla="*/ 195 h 237"/>
              <a:gd name="T4" fmla="*/ 42 w 237"/>
              <a:gd name="T5" fmla="*/ 195 h 237"/>
              <a:gd name="T6" fmla="*/ 42 w 237"/>
              <a:gd name="T7" fmla="*/ 42 h 237"/>
              <a:gd name="T8" fmla="*/ 195 w 237"/>
              <a:gd name="T9" fmla="*/ 4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237">
                <a:moveTo>
                  <a:pt x="195" y="42"/>
                </a:moveTo>
                <a:cubicBezTo>
                  <a:pt x="237" y="84"/>
                  <a:pt x="237" y="152"/>
                  <a:pt x="195" y="195"/>
                </a:cubicBezTo>
                <a:cubicBezTo>
                  <a:pt x="152" y="237"/>
                  <a:pt x="84" y="237"/>
                  <a:pt x="42" y="195"/>
                </a:cubicBezTo>
                <a:cubicBezTo>
                  <a:pt x="0" y="152"/>
                  <a:pt x="0" y="84"/>
                  <a:pt x="42" y="42"/>
                </a:cubicBezTo>
                <a:cubicBezTo>
                  <a:pt x="84" y="0"/>
                  <a:pt x="152" y="0"/>
                  <a:pt x="195" y="42"/>
                </a:cubicBezTo>
                <a:close/>
              </a:path>
            </a:pathLst>
          </a:custGeom>
          <a:solidFill>
            <a:srgbClr val="41A48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2" name="Freeform 26"/>
          <p:cNvSpPr>
            <a:spLocks noEditPoints="1"/>
          </p:cNvSpPr>
          <p:nvPr/>
        </p:nvSpPr>
        <p:spPr bwMode="auto">
          <a:xfrm>
            <a:off x="5184684" y="4334382"/>
            <a:ext cx="337055" cy="281517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25"/>
          <p:cNvSpPr>
            <a:spLocks noEditPoints="1"/>
          </p:cNvSpPr>
          <p:nvPr/>
        </p:nvSpPr>
        <p:spPr bwMode="auto">
          <a:xfrm>
            <a:off x="6498495" y="3073232"/>
            <a:ext cx="340885" cy="273856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29"/>
          <p:cNvSpPr>
            <a:spLocks noEditPoints="1"/>
          </p:cNvSpPr>
          <p:nvPr/>
        </p:nvSpPr>
        <p:spPr bwMode="auto">
          <a:xfrm>
            <a:off x="5235433" y="3036806"/>
            <a:ext cx="235555" cy="333225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72"/>
          <p:cNvSpPr>
            <a:spLocks noEditPoints="1"/>
          </p:cNvSpPr>
          <p:nvPr/>
        </p:nvSpPr>
        <p:spPr bwMode="auto">
          <a:xfrm>
            <a:off x="6519471" y="4301381"/>
            <a:ext cx="346022" cy="347518"/>
          </a:xfrm>
          <a:custGeom>
            <a:avLst/>
            <a:gdLst>
              <a:gd name="T0" fmla="*/ 179 w 746"/>
              <a:gd name="T1" fmla="*/ 167 h 749"/>
              <a:gd name="T2" fmla="*/ 225 w 746"/>
              <a:gd name="T3" fmla="*/ 98 h 749"/>
              <a:gd name="T4" fmla="*/ 68 w 746"/>
              <a:gd name="T5" fmla="*/ 204 h 749"/>
              <a:gd name="T6" fmla="*/ 332 w 746"/>
              <a:gd name="T7" fmla="*/ 204 h 749"/>
              <a:gd name="T8" fmla="*/ 285 w 746"/>
              <a:gd name="T9" fmla="*/ 205 h 749"/>
              <a:gd name="T10" fmla="*/ 262 w 746"/>
              <a:gd name="T11" fmla="*/ 183 h 749"/>
              <a:gd name="T12" fmla="*/ 248 w 746"/>
              <a:gd name="T13" fmla="*/ 121 h 749"/>
              <a:gd name="T14" fmla="*/ 583 w 746"/>
              <a:gd name="T15" fmla="*/ 380 h 749"/>
              <a:gd name="T16" fmla="*/ 734 w 746"/>
              <a:gd name="T17" fmla="*/ 530 h 749"/>
              <a:gd name="T18" fmla="*/ 564 w 746"/>
              <a:gd name="T19" fmla="*/ 738 h 749"/>
              <a:gd name="T20" fmla="*/ 525 w 746"/>
              <a:gd name="T21" fmla="*/ 738 h 749"/>
              <a:gd name="T22" fmla="*/ 224 w 746"/>
              <a:gd name="T23" fmla="*/ 738 h 749"/>
              <a:gd name="T24" fmla="*/ 30 w 746"/>
              <a:gd name="T25" fmla="*/ 746 h 749"/>
              <a:gd name="T26" fmla="*/ 3 w 746"/>
              <a:gd name="T27" fmla="*/ 544 h 749"/>
              <a:gd name="T28" fmla="*/ 162 w 746"/>
              <a:gd name="T29" fmla="*/ 374 h 749"/>
              <a:gd name="T30" fmla="*/ 11 w 746"/>
              <a:gd name="T31" fmla="*/ 185 h 749"/>
              <a:gd name="T32" fmla="*/ 219 w 746"/>
              <a:gd name="T33" fmla="*/ 15 h 749"/>
              <a:gd name="T34" fmla="*/ 508 w 746"/>
              <a:gd name="T35" fmla="*/ 28 h 749"/>
              <a:gd name="T36" fmla="*/ 736 w 746"/>
              <a:gd name="T37" fmla="*/ 160 h 749"/>
              <a:gd name="T38" fmla="*/ 583 w 746"/>
              <a:gd name="T39" fmla="*/ 380 h 749"/>
              <a:gd name="T40" fmla="*/ 413 w 746"/>
              <a:gd name="T41" fmla="*/ 549 h 749"/>
              <a:gd name="T42" fmla="*/ 677 w 746"/>
              <a:gd name="T43" fmla="*/ 549 h 749"/>
              <a:gd name="T44" fmla="*/ 607 w 746"/>
              <a:gd name="T45" fmla="*/ 573 h 749"/>
              <a:gd name="T46" fmla="*/ 584 w 746"/>
              <a:gd name="T47" fmla="*/ 550 h 749"/>
              <a:gd name="T48" fmla="*/ 593 w 746"/>
              <a:gd name="T49" fmla="*/ 466 h 749"/>
              <a:gd name="T50" fmla="*/ 547 w 746"/>
              <a:gd name="T51" fmla="*/ 489 h 749"/>
              <a:gd name="T52" fmla="*/ 570 w 746"/>
              <a:gd name="T53" fmla="*/ 443 h 749"/>
              <a:gd name="T54" fmla="*/ 413 w 746"/>
              <a:gd name="T55" fmla="*/ 549 h 749"/>
              <a:gd name="T56" fmla="*/ 155 w 746"/>
              <a:gd name="T57" fmla="*/ 646 h 749"/>
              <a:gd name="T58" fmla="*/ 516 w 746"/>
              <a:gd name="T59" fmla="*/ 181 h 749"/>
              <a:gd name="T60" fmla="*/ 155 w 746"/>
              <a:gd name="T61" fmla="*/ 646 h 749"/>
              <a:gd name="T62" fmla="*/ 602 w 746"/>
              <a:gd name="T63" fmla="*/ 221 h 749"/>
              <a:gd name="T64" fmla="*/ 603 w 746"/>
              <a:gd name="T65" fmla="*/ 222 h 749"/>
              <a:gd name="T66" fmla="*/ 603 w 746"/>
              <a:gd name="T67" fmla="*/ 223 h 749"/>
              <a:gd name="T68" fmla="*/ 682 w 746"/>
              <a:gd name="T69" fmla="*/ 205 h 749"/>
              <a:gd name="T70" fmla="*/ 576 w 746"/>
              <a:gd name="T71" fmla="*/ 68 h 749"/>
              <a:gd name="T72" fmla="*/ 496 w 746"/>
              <a:gd name="T73" fmla="*/ 115 h 749"/>
              <a:gd name="T74" fmla="*/ 527 w 746"/>
              <a:gd name="T75" fmla="*/ 146 h 749"/>
              <a:gd name="T76" fmla="*/ 527 w 746"/>
              <a:gd name="T77" fmla="*/ 147 h 749"/>
              <a:gd name="T78" fmla="*/ 528 w 746"/>
              <a:gd name="T79" fmla="*/ 147 h 749"/>
              <a:gd name="T80" fmla="*/ 602 w 746"/>
              <a:gd name="T81" fmla="*/ 221 h 749"/>
              <a:gd name="T82" fmla="*/ 602 w 746"/>
              <a:gd name="T83" fmla="*/ 221 h 749"/>
              <a:gd name="T84" fmla="*/ 591 w 746"/>
              <a:gd name="T85" fmla="*/ 256 h 749"/>
              <a:gd name="T86" fmla="*/ 197 w 746"/>
              <a:gd name="T87" fmla="*/ 689 h 749"/>
              <a:gd name="T88" fmla="*/ 591 w 746"/>
              <a:gd name="T89" fmla="*/ 256 h 749"/>
              <a:gd name="T90" fmla="*/ 80 w 746"/>
              <a:gd name="T91" fmla="*/ 572 h 749"/>
              <a:gd name="T92" fmla="*/ 474 w 746"/>
              <a:gd name="T93" fmla="*/ 138 h 749"/>
              <a:gd name="T94" fmla="*/ 80 w 746"/>
              <a:gd name="T95" fmla="*/ 572 h 749"/>
              <a:gd name="T96" fmla="*/ 57 w 746"/>
              <a:gd name="T97" fmla="*/ 594 h 749"/>
              <a:gd name="T98" fmla="*/ 155 w 746"/>
              <a:gd name="T99" fmla="*/ 693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46" h="749">
                <a:moveTo>
                  <a:pt x="201" y="167"/>
                </a:moveTo>
                <a:cubicBezTo>
                  <a:pt x="195" y="174"/>
                  <a:pt x="185" y="174"/>
                  <a:pt x="179" y="167"/>
                </a:cubicBezTo>
                <a:cubicBezTo>
                  <a:pt x="172" y="161"/>
                  <a:pt x="172" y="151"/>
                  <a:pt x="179" y="145"/>
                </a:cubicBezTo>
                <a:cubicBezTo>
                  <a:pt x="225" y="98"/>
                  <a:pt x="225" y="98"/>
                  <a:pt x="225" y="98"/>
                </a:cubicBezTo>
                <a:cubicBezTo>
                  <a:pt x="200" y="72"/>
                  <a:pt x="200" y="72"/>
                  <a:pt x="200" y="72"/>
                </a:cubicBezTo>
                <a:cubicBezTo>
                  <a:pt x="68" y="204"/>
                  <a:pt x="68" y="204"/>
                  <a:pt x="68" y="204"/>
                </a:cubicBezTo>
                <a:cubicBezTo>
                  <a:pt x="200" y="336"/>
                  <a:pt x="200" y="336"/>
                  <a:pt x="200" y="336"/>
                </a:cubicBezTo>
                <a:cubicBezTo>
                  <a:pt x="332" y="204"/>
                  <a:pt x="332" y="204"/>
                  <a:pt x="332" y="204"/>
                </a:cubicBezTo>
                <a:cubicBezTo>
                  <a:pt x="309" y="181"/>
                  <a:pt x="309" y="181"/>
                  <a:pt x="309" y="181"/>
                </a:cubicBezTo>
                <a:cubicBezTo>
                  <a:pt x="285" y="205"/>
                  <a:pt x="285" y="205"/>
                  <a:pt x="285" y="205"/>
                </a:cubicBezTo>
                <a:cubicBezTo>
                  <a:pt x="279" y="212"/>
                  <a:pt x="269" y="212"/>
                  <a:pt x="262" y="205"/>
                </a:cubicBezTo>
                <a:cubicBezTo>
                  <a:pt x="256" y="199"/>
                  <a:pt x="256" y="189"/>
                  <a:pt x="262" y="183"/>
                </a:cubicBezTo>
                <a:cubicBezTo>
                  <a:pt x="286" y="159"/>
                  <a:pt x="286" y="159"/>
                  <a:pt x="286" y="159"/>
                </a:cubicBezTo>
                <a:cubicBezTo>
                  <a:pt x="248" y="121"/>
                  <a:pt x="248" y="121"/>
                  <a:pt x="248" y="121"/>
                </a:cubicBezTo>
                <a:cubicBezTo>
                  <a:pt x="201" y="167"/>
                  <a:pt x="201" y="167"/>
                  <a:pt x="201" y="167"/>
                </a:cubicBezTo>
                <a:close/>
                <a:moveTo>
                  <a:pt x="583" y="380"/>
                </a:moveTo>
                <a:cubicBezTo>
                  <a:pt x="583" y="380"/>
                  <a:pt x="583" y="380"/>
                  <a:pt x="583" y="380"/>
                </a:cubicBezTo>
                <a:cubicBezTo>
                  <a:pt x="734" y="530"/>
                  <a:pt x="734" y="530"/>
                  <a:pt x="734" y="530"/>
                </a:cubicBezTo>
                <a:cubicBezTo>
                  <a:pt x="744" y="541"/>
                  <a:pt x="744" y="558"/>
                  <a:pt x="734" y="568"/>
                </a:cubicBezTo>
                <a:cubicBezTo>
                  <a:pt x="564" y="738"/>
                  <a:pt x="564" y="738"/>
                  <a:pt x="564" y="738"/>
                </a:cubicBezTo>
                <a:cubicBezTo>
                  <a:pt x="554" y="749"/>
                  <a:pt x="536" y="749"/>
                  <a:pt x="526" y="738"/>
                </a:cubicBezTo>
                <a:cubicBezTo>
                  <a:pt x="525" y="738"/>
                  <a:pt x="525" y="738"/>
                  <a:pt x="525" y="738"/>
                </a:cubicBezTo>
                <a:cubicBezTo>
                  <a:pt x="375" y="587"/>
                  <a:pt x="375" y="587"/>
                  <a:pt x="375" y="587"/>
                </a:cubicBezTo>
                <a:cubicBezTo>
                  <a:pt x="224" y="738"/>
                  <a:pt x="224" y="738"/>
                  <a:pt x="224" y="738"/>
                </a:cubicBezTo>
                <a:cubicBezTo>
                  <a:pt x="219" y="743"/>
                  <a:pt x="212" y="746"/>
                  <a:pt x="205" y="746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14" y="746"/>
                  <a:pt x="3" y="734"/>
                  <a:pt x="3" y="719"/>
                </a:cubicBezTo>
                <a:cubicBezTo>
                  <a:pt x="3" y="660"/>
                  <a:pt x="3" y="602"/>
                  <a:pt x="3" y="544"/>
                </a:cubicBezTo>
                <a:cubicBezTo>
                  <a:pt x="3" y="537"/>
                  <a:pt x="6" y="530"/>
                  <a:pt x="11" y="525"/>
                </a:cubicBezTo>
                <a:cubicBezTo>
                  <a:pt x="162" y="374"/>
                  <a:pt x="162" y="374"/>
                  <a:pt x="162" y="374"/>
                </a:cubicBezTo>
                <a:cubicBezTo>
                  <a:pt x="11" y="223"/>
                  <a:pt x="11" y="223"/>
                  <a:pt x="11" y="223"/>
                </a:cubicBezTo>
                <a:cubicBezTo>
                  <a:pt x="0" y="213"/>
                  <a:pt x="0" y="196"/>
                  <a:pt x="11" y="185"/>
                </a:cubicBezTo>
                <a:cubicBezTo>
                  <a:pt x="181" y="15"/>
                  <a:pt x="181" y="15"/>
                  <a:pt x="181" y="15"/>
                </a:cubicBezTo>
                <a:cubicBezTo>
                  <a:pt x="191" y="5"/>
                  <a:pt x="208" y="5"/>
                  <a:pt x="219" y="15"/>
                </a:cubicBezTo>
                <a:cubicBezTo>
                  <a:pt x="370" y="166"/>
                  <a:pt x="370" y="166"/>
                  <a:pt x="370" y="166"/>
                </a:cubicBezTo>
                <a:cubicBezTo>
                  <a:pt x="508" y="28"/>
                  <a:pt x="508" y="28"/>
                  <a:pt x="508" y="28"/>
                </a:cubicBezTo>
                <a:cubicBezTo>
                  <a:pt x="538" y="0"/>
                  <a:pt x="586" y="1"/>
                  <a:pt x="614" y="30"/>
                </a:cubicBezTo>
                <a:cubicBezTo>
                  <a:pt x="647" y="62"/>
                  <a:pt x="720" y="119"/>
                  <a:pt x="736" y="160"/>
                </a:cubicBezTo>
                <a:cubicBezTo>
                  <a:pt x="746" y="189"/>
                  <a:pt x="742" y="220"/>
                  <a:pt x="720" y="243"/>
                </a:cubicBezTo>
                <a:cubicBezTo>
                  <a:pt x="583" y="380"/>
                  <a:pt x="583" y="380"/>
                  <a:pt x="583" y="380"/>
                </a:cubicBezTo>
                <a:close/>
                <a:moveTo>
                  <a:pt x="413" y="549"/>
                </a:moveTo>
                <a:cubicBezTo>
                  <a:pt x="413" y="549"/>
                  <a:pt x="413" y="549"/>
                  <a:pt x="413" y="549"/>
                </a:cubicBezTo>
                <a:cubicBezTo>
                  <a:pt x="545" y="682"/>
                  <a:pt x="545" y="682"/>
                  <a:pt x="545" y="682"/>
                </a:cubicBezTo>
                <a:cubicBezTo>
                  <a:pt x="677" y="549"/>
                  <a:pt x="677" y="549"/>
                  <a:pt x="677" y="549"/>
                </a:cubicBezTo>
                <a:cubicBezTo>
                  <a:pt x="654" y="526"/>
                  <a:pt x="654" y="526"/>
                  <a:pt x="654" y="526"/>
                </a:cubicBezTo>
                <a:cubicBezTo>
                  <a:pt x="607" y="573"/>
                  <a:pt x="607" y="573"/>
                  <a:pt x="607" y="573"/>
                </a:cubicBezTo>
                <a:cubicBezTo>
                  <a:pt x="601" y="580"/>
                  <a:pt x="591" y="580"/>
                  <a:pt x="584" y="573"/>
                </a:cubicBezTo>
                <a:cubicBezTo>
                  <a:pt x="578" y="567"/>
                  <a:pt x="578" y="557"/>
                  <a:pt x="584" y="550"/>
                </a:cubicBezTo>
                <a:cubicBezTo>
                  <a:pt x="631" y="504"/>
                  <a:pt x="631" y="504"/>
                  <a:pt x="631" y="504"/>
                </a:cubicBezTo>
                <a:cubicBezTo>
                  <a:pt x="593" y="466"/>
                  <a:pt x="593" y="466"/>
                  <a:pt x="593" y="466"/>
                </a:cubicBezTo>
                <a:cubicBezTo>
                  <a:pt x="569" y="489"/>
                  <a:pt x="569" y="489"/>
                  <a:pt x="569" y="489"/>
                </a:cubicBezTo>
                <a:cubicBezTo>
                  <a:pt x="563" y="496"/>
                  <a:pt x="553" y="496"/>
                  <a:pt x="547" y="489"/>
                </a:cubicBezTo>
                <a:cubicBezTo>
                  <a:pt x="540" y="483"/>
                  <a:pt x="540" y="473"/>
                  <a:pt x="547" y="466"/>
                </a:cubicBezTo>
                <a:cubicBezTo>
                  <a:pt x="570" y="443"/>
                  <a:pt x="570" y="443"/>
                  <a:pt x="570" y="443"/>
                </a:cubicBezTo>
                <a:cubicBezTo>
                  <a:pt x="545" y="417"/>
                  <a:pt x="545" y="417"/>
                  <a:pt x="545" y="417"/>
                </a:cubicBezTo>
                <a:cubicBezTo>
                  <a:pt x="413" y="549"/>
                  <a:pt x="413" y="549"/>
                  <a:pt x="413" y="549"/>
                </a:cubicBezTo>
                <a:close/>
                <a:moveTo>
                  <a:pt x="155" y="646"/>
                </a:moveTo>
                <a:cubicBezTo>
                  <a:pt x="155" y="646"/>
                  <a:pt x="155" y="646"/>
                  <a:pt x="155" y="646"/>
                </a:cubicBezTo>
                <a:cubicBezTo>
                  <a:pt x="293" y="509"/>
                  <a:pt x="431" y="371"/>
                  <a:pt x="568" y="233"/>
                </a:cubicBezTo>
                <a:cubicBezTo>
                  <a:pt x="551" y="216"/>
                  <a:pt x="533" y="198"/>
                  <a:pt x="516" y="181"/>
                </a:cubicBezTo>
                <a:cubicBezTo>
                  <a:pt x="103" y="594"/>
                  <a:pt x="103" y="594"/>
                  <a:pt x="103" y="594"/>
                </a:cubicBezTo>
                <a:cubicBezTo>
                  <a:pt x="155" y="646"/>
                  <a:pt x="155" y="646"/>
                  <a:pt x="155" y="646"/>
                </a:cubicBezTo>
                <a:close/>
                <a:moveTo>
                  <a:pt x="602" y="221"/>
                </a:moveTo>
                <a:cubicBezTo>
                  <a:pt x="602" y="221"/>
                  <a:pt x="602" y="221"/>
                  <a:pt x="602" y="221"/>
                </a:cubicBezTo>
                <a:cubicBezTo>
                  <a:pt x="603" y="222"/>
                  <a:pt x="603" y="222"/>
                  <a:pt x="603" y="222"/>
                </a:cubicBezTo>
                <a:cubicBezTo>
                  <a:pt x="603" y="222"/>
                  <a:pt x="603" y="222"/>
                  <a:pt x="603" y="222"/>
                </a:cubicBezTo>
                <a:cubicBezTo>
                  <a:pt x="603" y="222"/>
                  <a:pt x="603" y="222"/>
                  <a:pt x="603" y="222"/>
                </a:cubicBezTo>
                <a:cubicBezTo>
                  <a:pt x="603" y="223"/>
                  <a:pt x="603" y="223"/>
                  <a:pt x="603" y="223"/>
                </a:cubicBezTo>
                <a:cubicBezTo>
                  <a:pt x="634" y="253"/>
                  <a:pt x="634" y="253"/>
                  <a:pt x="634" y="253"/>
                </a:cubicBezTo>
                <a:cubicBezTo>
                  <a:pt x="682" y="205"/>
                  <a:pt x="682" y="205"/>
                  <a:pt x="682" y="205"/>
                </a:cubicBezTo>
                <a:cubicBezTo>
                  <a:pt x="690" y="197"/>
                  <a:pt x="690" y="181"/>
                  <a:pt x="682" y="173"/>
                </a:cubicBezTo>
                <a:cubicBezTo>
                  <a:pt x="647" y="138"/>
                  <a:pt x="611" y="103"/>
                  <a:pt x="576" y="68"/>
                </a:cubicBezTo>
                <a:cubicBezTo>
                  <a:pt x="568" y="59"/>
                  <a:pt x="554" y="59"/>
                  <a:pt x="545" y="67"/>
                </a:cubicBezTo>
                <a:cubicBezTo>
                  <a:pt x="496" y="115"/>
                  <a:pt x="496" y="115"/>
                  <a:pt x="496" y="115"/>
                </a:cubicBezTo>
                <a:cubicBezTo>
                  <a:pt x="527" y="146"/>
                  <a:pt x="527" y="146"/>
                  <a:pt x="527" y="146"/>
                </a:cubicBezTo>
                <a:cubicBezTo>
                  <a:pt x="527" y="146"/>
                  <a:pt x="527" y="146"/>
                  <a:pt x="527" y="146"/>
                </a:cubicBezTo>
                <a:cubicBezTo>
                  <a:pt x="527" y="146"/>
                  <a:pt x="527" y="146"/>
                  <a:pt x="527" y="146"/>
                </a:cubicBezTo>
                <a:cubicBezTo>
                  <a:pt x="527" y="147"/>
                  <a:pt x="527" y="147"/>
                  <a:pt x="527" y="147"/>
                </a:cubicBezTo>
                <a:cubicBezTo>
                  <a:pt x="528" y="147"/>
                  <a:pt x="528" y="147"/>
                  <a:pt x="528" y="147"/>
                </a:cubicBezTo>
                <a:cubicBezTo>
                  <a:pt x="528" y="147"/>
                  <a:pt x="528" y="147"/>
                  <a:pt x="528" y="147"/>
                </a:cubicBezTo>
                <a:cubicBezTo>
                  <a:pt x="528" y="148"/>
                  <a:pt x="528" y="148"/>
                  <a:pt x="528" y="148"/>
                </a:cubicBezTo>
                <a:cubicBezTo>
                  <a:pt x="602" y="221"/>
                  <a:pt x="602" y="221"/>
                  <a:pt x="602" y="221"/>
                </a:cubicBezTo>
                <a:cubicBezTo>
                  <a:pt x="602" y="221"/>
                  <a:pt x="602" y="221"/>
                  <a:pt x="602" y="221"/>
                </a:cubicBezTo>
                <a:cubicBezTo>
                  <a:pt x="602" y="221"/>
                  <a:pt x="602" y="221"/>
                  <a:pt x="602" y="221"/>
                </a:cubicBezTo>
                <a:close/>
                <a:moveTo>
                  <a:pt x="591" y="256"/>
                </a:moveTo>
                <a:cubicBezTo>
                  <a:pt x="591" y="256"/>
                  <a:pt x="591" y="256"/>
                  <a:pt x="591" y="256"/>
                </a:cubicBezTo>
                <a:cubicBezTo>
                  <a:pt x="453" y="394"/>
                  <a:pt x="315" y="531"/>
                  <a:pt x="178" y="669"/>
                </a:cubicBezTo>
                <a:cubicBezTo>
                  <a:pt x="197" y="689"/>
                  <a:pt x="197" y="689"/>
                  <a:pt x="197" y="689"/>
                </a:cubicBezTo>
                <a:cubicBezTo>
                  <a:pt x="611" y="276"/>
                  <a:pt x="611" y="276"/>
                  <a:pt x="611" y="276"/>
                </a:cubicBezTo>
                <a:cubicBezTo>
                  <a:pt x="591" y="256"/>
                  <a:pt x="591" y="256"/>
                  <a:pt x="591" y="256"/>
                </a:cubicBezTo>
                <a:close/>
                <a:moveTo>
                  <a:pt x="80" y="572"/>
                </a:moveTo>
                <a:cubicBezTo>
                  <a:pt x="80" y="572"/>
                  <a:pt x="80" y="572"/>
                  <a:pt x="80" y="572"/>
                </a:cubicBezTo>
                <a:cubicBezTo>
                  <a:pt x="493" y="158"/>
                  <a:pt x="493" y="158"/>
                  <a:pt x="493" y="158"/>
                </a:cubicBezTo>
                <a:cubicBezTo>
                  <a:pt x="474" y="138"/>
                  <a:pt x="474" y="138"/>
                  <a:pt x="474" y="138"/>
                </a:cubicBezTo>
                <a:cubicBezTo>
                  <a:pt x="60" y="551"/>
                  <a:pt x="60" y="551"/>
                  <a:pt x="60" y="551"/>
                </a:cubicBezTo>
                <a:cubicBezTo>
                  <a:pt x="80" y="572"/>
                  <a:pt x="80" y="572"/>
                  <a:pt x="80" y="572"/>
                </a:cubicBezTo>
                <a:close/>
                <a:moveTo>
                  <a:pt x="57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57" y="627"/>
                  <a:pt x="57" y="659"/>
                  <a:pt x="57" y="693"/>
                </a:cubicBezTo>
                <a:cubicBezTo>
                  <a:pt x="155" y="693"/>
                  <a:pt x="155" y="693"/>
                  <a:pt x="155" y="693"/>
                </a:cubicBezTo>
                <a:cubicBezTo>
                  <a:pt x="57" y="594"/>
                  <a:pt x="57" y="594"/>
                  <a:pt x="57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453641" y="2695151"/>
            <a:ext cx="248474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袁博伦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3"/>
          <p:cNvSpPr>
            <a:spLocks noChangeArrowheads="1"/>
          </p:cNvSpPr>
          <p:nvPr/>
        </p:nvSpPr>
        <p:spPr bwMode="auto">
          <a:xfrm>
            <a:off x="7450223" y="2999566"/>
            <a:ext cx="4383725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主界面设计与实现（记账本、时间管理、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各界面整合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53641" y="4048927"/>
            <a:ext cx="248474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林小龙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3"/>
          <p:cNvSpPr>
            <a:spLocks noChangeArrowheads="1"/>
          </p:cNvSpPr>
          <p:nvPr/>
        </p:nvSpPr>
        <p:spPr bwMode="auto">
          <a:xfrm>
            <a:off x="7450223" y="4353342"/>
            <a:ext cx="438372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时间管理模块子界面设计与实现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界面动态效果优化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36758" y="2765455"/>
            <a:ext cx="248474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袁博伦、袁达强、林小龙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3"/>
          <p:cNvSpPr>
            <a:spLocks noChangeArrowheads="1"/>
          </p:cNvSpPr>
          <p:nvPr/>
        </p:nvSpPr>
        <p:spPr bwMode="auto">
          <a:xfrm>
            <a:off x="137767" y="3055185"/>
            <a:ext cx="4383725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界面模块划分、主题配色确定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42892" y="4063612"/>
            <a:ext cx="248474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袁达强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143901" y="4353342"/>
            <a:ext cx="438372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记账本子界面设计与实现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图片素材搜集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54477" y="1133452"/>
            <a:ext cx="337654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设计、制作分工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453645" y="1533562"/>
            <a:ext cx="53782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IS A ART TEMPLATE ,THANK YOU WATCHING THIS ONE 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5173950329155424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95" y="1370330"/>
            <a:ext cx="2035175" cy="3618230"/>
          </a:xfrm>
          <a:prstGeom prst="rect">
            <a:avLst/>
          </a:prstGeom>
        </p:spPr>
      </p:pic>
      <p:pic>
        <p:nvPicPr>
          <p:cNvPr id="26" name="图片 25" descr="2662340391429534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4063365"/>
            <a:ext cx="2042795" cy="3633470"/>
          </a:xfrm>
          <a:prstGeom prst="rect">
            <a:avLst/>
          </a:prstGeom>
        </p:spPr>
      </p:pic>
      <p:pic>
        <p:nvPicPr>
          <p:cNvPr id="3" name="图片 2" descr="662731515288142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985" y="5146675"/>
            <a:ext cx="2034540" cy="3618230"/>
          </a:xfrm>
          <a:prstGeom prst="rect">
            <a:avLst/>
          </a:prstGeom>
        </p:spPr>
      </p:pic>
      <p:pic>
        <p:nvPicPr>
          <p:cNvPr id="27" name="图片 26" descr="2048124495974355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495" y="5689600"/>
            <a:ext cx="2178050" cy="3872230"/>
          </a:xfrm>
          <a:prstGeom prst="rect">
            <a:avLst/>
          </a:prstGeom>
        </p:spPr>
      </p:pic>
      <p:pic>
        <p:nvPicPr>
          <p:cNvPr id="28" name="图片 27" descr="654306044860418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910" y="6092825"/>
            <a:ext cx="2178050" cy="3872230"/>
          </a:xfrm>
          <a:prstGeom prst="rect">
            <a:avLst/>
          </a:prstGeom>
        </p:spPr>
      </p:pic>
      <p:pic>
        <p:nvPicPr>
          <p:cNvPr id="29" name="图片 28" descr="2724791330509877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210" y="6287770"/>
            <a:ext cx="2176780" cy="3871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47578" y="2069219"/>
            <a:ext cx="6044423" cy="2410627"/>
          </a:xfrm>
          <a:prstGeom prst="rect">
            <a:avLst/>
          </a:prstGeom>
          <a:solidFill>
            <a:srgbClr val="41A486"/>
          </a:solidFill>
          <a:ln>
            <a:solidFill>
              <a:srgbClr val="41A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23"/>
          <p:cNvSpPr>
            <a:spLocks noChangeArrowheads="1"/>
          </p:cNvSpPr>
          <p:nvPr/>
        </p:nvSpPr>
        <p:spPr bwMode="auto">
          <a:xfrm>
            <a:off x="6418165" y="2789239"/>
            <a:ext cx="5595644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at once. I can do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Just for today I will try to live through this day only and not tackle my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61107" y="5038094"/>
            <a:ext cx="5875625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exercise my soul in three ways. I will do somebody a good turnJust for today I will exercise my soul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18165" y="2313227"/>
            <a:ext cx="195707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you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11" y="2067464"/>
            <a:ext cx="3639369" cy="24123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9" y="2067464"/>
            <a:ext cx="2412382" cy="24123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957439" y="2508268"/>
            <a:ext cx="2611730" cy="369332"/>
          </a:xfrm>
          <a:prstGeom prst="rect">
            <a:avLst/>
          </a:prstGeom>
          <a:solidFill>
            <a:srgbClr val="41A486"/>
          </a:solidFill>
          <a:ln>
            <a:solidFill>
              <a:srgbClr val="41A486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defRPr/>
            </a:pPr>
            <a:r>
              <a:rPr lang="en-US" altLang="zh-CN" b="1" spc="3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TITTLE HERE</a:t>
            </a:r>
            <a:endParaRPr lang="en-US" altLang="zh-CN" b="1" spc="3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5" name="TextBox 20"/>
          <p:cNvSpPr txBox="1"/>
          <p:nvPr/>
        </p:nvSpPr>
        <p:spPr>
          <a:xfrm>
            <a:off x="962047" y="4335586"/>
            <a:ext cx="2611730" cy="369332"/>
          </a:xfrm>
          <a:prstGeom prst="rect">
            <a:avLst/>
          </a:prstGeom>
          <a:solidFill>
            <a:srgbClr val="41A486"/>
          </a:solidFill>
          <a:ln>
            <a:solidFill>
              <a:srgbClr val="41A486"/>
            </a:solidFill>
          </a:ln>
        </p:spPr>
        <p:txBody>
          <a:bodyPr wrap="square" rtlCol="0">
            <a:spAutoFit/>
          </a:bodyPr>
          <a:lstStyle/>
          <a:p>
            <a:pPr algn="ctr" fontAlgn="auto">
              <a:defRPr/>
            </a:pPr>
            <a:r>
              <a:rPr lang="en-US" altLang="zh-CN" b="1" spc="300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rPr>
              <a:t>TITTLE HERE</a:t>
            </a:r>
            <a:endParaRPr lang="en-US" altLang="zh-CN" b="1" spc="300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pitchFamily="34" charset="-122"/>
            </a:endParaRPr>
          </a:p>
        </p:txBody>
      </p:sp>
      <p:sp>
        <p:nvSpPr>
          <p:cNvPr id="6" name="TextBox 22"/>
          <p:cNvSpPr txBox="1"/>
          <p:nvPr/>
        </p:nvSpPr>
        <p:spPr>
          <a:xfrm>
            <a:off x="957439" y="2837631"/>
            <a:ext cx="5843741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The waves beside them danced; but they  Out-did the sparkling waves in glee: A poet could not but be gay The waves beside them danced; but they  Out-did the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7" name="TextBox 23"/>
          <p:cNvSpPr txBox="1"/>
          <p:nvPr/>
        </p:nvSpPr>
        <p:spPr>
          <a:xfrm>
            <a:off x="965954" y="4762606"/>
            <a:ext cx="10376896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The waves beside them danced; but they  Out-did the sparkling waves in glee: A poet could not but be gay The waves beside them danced; but they  Out-did the sparkling waves in glee: A poet could not but be gay The waves beside them danced; but they  Out-did the sparkling waves in glee: A poet could not but be gay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65954" y="1720334"/>
            <a:ext cx="4739096" cy="498936"/>
            <a:chOff x="253052" y="409303"/>
            <a:chExt cx="2700995" cy="392388"/>
          </a:xfrm>
        </p:grpSpPr>
        <p:sp>
          <p:nvSpPr>
            <p:cNvPr id="9" name="矩形 8"/>
            <p:cNvSpPr/>
            <p:nvPr/>
          </p:nvSpPr>
          <p:spPr>
            <a:xfrm>
              <a:off x="253052" y="409303"/>
              <a:ext cx="1453779" cy="363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defRPr/>
              </a:pPr>
              <a:r>
                <a:rPr lang="en-US" altLang="zh-CN" sz="2400" b="1" spc="300" noProof="1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TITTLE HERE</a:t>
              </a:r>
              <a:endParaRPr lang="en-US" altLang="zh-CN" sz="2400" b="1" spc="3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53052" y="801691"/>
              <a:ext cx="27009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80" y="1402191"/>
            <a:ext cx="4426227" cy="29508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867786" y="2300583"/>
            <a:ext cx="9156814" cy="7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leave night , Not a sound from the pavement Has the moon lost her memory She is smiling alone In the lamplight leave night , Not a sound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447779" y="3563876"/>
            <a:ext cx="9156814" cy="7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9pPr>
          </a:lstStyle>
          <a:p>
            <a:pPr algn="r">
              <a:lnSpc>
                <a:spcPct val="150000"/>
              </a:lnSpc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leave night , Not a sound from the pavement Has the moon lost her memory She is smiling alone In the lamplight leave night , Not a sound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867786" y="4712864"/>
            <a:ext cx="9156814" cy="7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leave night , Not a sound from the pavement Has the moon lost her memory She is smiling alone In the lamplight leave night , Not a sound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  <p:sp>
        <p:nvSpPr>
          <p:cNvPr id="7" name="Freeform 220"/>
          <p:cNvSpPr>
            <a:spLocks noEditPoints="1"/>
          </p:cNvSpPr>
          <p:nvPr/>
        </p:nvSpPr>
        <p:spPr bwMode="auto">
          <a:xfrm rot="19488007">
            <a:off x="1176769" y="2276130"/>
            <a:ext cx="696164" cy="577143"/>
          </a:xfrm>
          <a:custGeom>
            <a:avLst/>
            <a:gdLst>
              <a:gd name="T0" fmla="*/ 116 w 116"/>
              <a:gd name="T1" fmla="*/ 20 h 96"/>
              <a:gd name="T2" fmla="*/ 81 w 116"/>
              <a:gd name="T3" fmla="*/ 20 h 96"/>
              <a:gd name="T4" fmla="*/ 58 w 116"/>
              <a:gd name="T5" fmla="*/ 0 h 96"/>
              <a:gd name="T6" fmla="*/ 35 w 116"/>
              <a:gd name="T7" fmla="*/ 20 h 96"/>
              <a:gd name="T8" fmla="*/ 0 w 116"/>
              <a:gd name="T9" fmla="*/ 20 h 96"/>
              <a:gd name="T10" fmla="*/ 0 w 116"/>
              <a:gd name="T11" fmla="*/ 96 h 96"/>
              <a:gd name="T12" fmla="*/ 8 w 116"/>
              <a:gd name="T13" fmla="*/ 96 h 96"/>
              <a:gd name="T14" fmla="*/ 8 w 116"/>
              <a:gd name="T15" fmla="*/ 31 h 96"/>
              <a:gd name="T16" fmla="*/ 11 w 116"/>
              <a:gd name="T17" fmla="*/ 31 h 96"/>
              <a:gd name="T18" fmla="*/ 11 w 116"/>
              <a:gd name="T19" fmla="*/ 96 h 96"/>
              <a:gd name="T20" fmla="*/ 106 w 116"/>
              <a:gd name="T21" fmla="*/ 96 h 96"/>
              <a:gd name="T22" fmla="*/ 106 w 116"/>
              <a:gd name="T23" fmla="*/ 31 h 96"/>
              <a:gd name="T24" fmla="*/ 108 w 116"/>
              <a:gd name="T25" fmla="*/ 31 h 96"/>
              <a:gd name="T26" fmla="*/ 108 w 116"/>
              <a:gd name="T27" fmla="*/ 96 h 96"/>
              <a:gd name="T28" fmla="*/ 116 w 116"/>
              <a:gd name="T29" fmla="*/ 96 h 96"/>
              <a:gd name="T30" fmla="*/ 116 w 116"/>
              <a:gd name="T31" fmla="*/ 20 h 96"/>
              <a:gd name="T32" fmla="*/ 48 w 116"/>
              <a:gd name="T33" fmla="*/ 20 h 96"/>
              <a:gd name="T34" fmla="*/ 58 w 116"/>
              <a:gd name="T35" fmla="*/ 10 h 96"/>
              <a:gd name="T36" fmla="*/ 69 w 116"/>
              <a:gd name="T37" fmla="*/ 20 h 96"/>
              <a:gd name="T38" fmla="*/ 48 w 116"/>
              <a:gd name="T39" fmla="*/ 2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" h="96">
                <a:moveTo>
                  <a:pt x="116" y="20"/>
                </a:moveTo>
                <a:cubicBezTo>
                  <a:pt x="81" y="20"/>
                  <a:pt x="81" y="20"/>
                  <a:pt x="81" y="20"/>
                </a:cubicBezTo>
                <a:cubicBezTo>
                  <a:pt x="80" y="9"/>
                  <a:pt x="70" y="0"/>
                  <a:pt x="58" y="0"/>
                </a:cubicBezTo>
                <a:cubicBezTo>
                  <a:pt x="47" y="0"/>
                  <a:pt x="37" y="9"/>
                  <a:pt x="35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6"/>
                  <a:pt x="0" y="96"/>
                  <a:pt x="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8" y="31"/>
                  <a:pt x="8" y="31"/>
                  <a:pt x="8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96"/>
                  <a:pt x="11" y="96"/>
                  <a:pt x="11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08" y="31"/>
                  <a:pt x="108" y="31"/>
                  <a:pt x="108" y="31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16" y="96"/>
                  <a:pt x="116" y="96"/>
                  <a:pt x="116" y="96"/>
                </a:cubicBezTo>
                <a:lnTo>
                  <a:pt x="116" y="20"/>
                </a:lnTo>
                <a:close/>
                <a:moveTo>
                  <a:pt x="48" y="20"/>
                </a:moveTo>
                <a:cubicBezTo>
                  <a:pt x="48" y="14"/>
                  <a:pt x="53" y="10"/>
                  <a:pt x="58" y="10"/>
                </a:cubicBezTo>
                <a:cubicBezTo>
                  <a:pt x="64" y="10"/>
                  <a:pt x="68" y="14"/>
                  <a:pt x="69" y="20"/>
                </a:cubicBezTo>
                <a:lnTo>
                  <a:pt x="48" y="20"/>
                </a:lnTo>
                <a:close/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0659792" y="3563876"/>
            <a:ext cx="729615" cy="785471"/>
            <a:chOff x="5456873" y="2553067"/>
            <a:chExt cx="331788" cy="357188"/>
          </a:xfrm>
          <a:solidFill>
            <a:srgbClr val="41A486"/>
          </a:solidFill>
        </p:grpSpPr>
        <p:sp>
          <p:nvSpPr>
            <p:cNvPr id="9" name="Freeform 229"/>
            <p:cNvSpPr>
              <a:spLocks noEditPoints="1"/>
            </p:cNvSpPr>
            <p:nvPr/>
          </p:nvSpPr>
          <p:spPr bwMode="auto">
            <a:xfrm>
              <a:off x="5480686" y="2553067"/>
              <a:ext cx="274638" cy="303213"/>
            </a:xfrm>
            <a:custGeom>
              <a:avLst/>
              <a:gdLst>
                <a:gd name="T0" fmla="*/ 52 w 67"/>
                <a:gd name="T1" fmla="*/ 35 h 74"/>
                <a:gd name="T2" fmla="*/ 47 w 67"/>
                <a:gd name="T3" fmla="*/ 32 h 74"/>
                <a:gd name="T4" fmla="*/ 43 w 67"/>
                <a:gd name="T5" fmla="*/ 23 h 74"/>
                <a:gd name="T6" fmla="*/ 44 w 67"/>
                <a:gd name="T7" fmla="*/ 22 h 74"/>
                <a:gd name="T8" fmla="*/ 31 w 67"/>
                <a:gd name="T9" fmla="*/ 0 h 74"/>
                <a:gd name="T10" fmla="*/ 0 w 67"/>
                <a:gd name="T11" fmla="*/ 65 h 74"/>
                <a:gd name="T12" fmla="*/ 10 w 67"/>
                <a:gd name="T13" fmla="*/ 69 h 74"/>
                <a:gd name="T14" fmla="*/ 61 w 67"/>
                <a:gd name="T15" fmla="*/ 65 h 74"/>
                <a:gd name="T16" fmla="*/ 67 w 67"/>
                <a:gd name="T17" fmla="*/ 60 h 74"/>
                <a:gd name="T18" fmla="*/ 52 w 67"/>
                <a:gd name="T19" fmla="*/ 35 h 74"/>
                <a:gd name="T20" fmla="*/ 40 w 67"/>
                <a:gd name="T21" fmla="*/ 26 h 74"/>
                <a:gd name="T22" fmla="*/ 40 w 67"/>
                <a:gd name="T23" fmla="*/ 33 h 74"/>
                <a:gd name="T24" fmla="*/ 33 w 67"/>
                <a:gd name="T25" fmla="*/ 34 h 74"/>
                <a:gd name="T26" fmla="*/ 33 w 67"/>
                <a:gd name="T27" fmla="*/ 27 h 74"/>
                <a:gd name="T28" fmla="*/ 40 w 67"/>
                <a:gd name="T29" fmla="*/ 26 h 74"/>
                <a:gd name="T30" fmla="*/ 19 w 67"/>
                <a:gd name="T31" fmla="*/ 54 h 74"/>
                <a:gd name="T32" fmla="*/ 18 w 67"/>
                <a:gd name="T33" fmla="*/ 44 h 74"/>
                <a:gd name="T34" fmla="*/ 28 w 67"/>
                <a:gd name="T35" fmla="*/ 43 h 74"/>
                <a:gd name="T36" fmla="*/ 29 w 67"/>
                <a:gd name="T37" fmla="*/ 53 h 74"/>
                <a:gd name="T38" fmla="*/ 19 w 67"/>
                <a:gd name="T39" fmla="*/ 54 h 74"/>
                <a:gd name="T40" fmla="*/ 40 w 67"/>
                <a:gd name="T41" fmla="*/ 56 h 74"/>
                <a:gd name="T42" fmla="*/ 40 w 67"/>
                <a:gd name="T43" fmla="*/ 50 h 74"/>
                <a:gd name="T44" fmla="*/ 46 w 67"/>
                <a:gd name="T45" fmla="*/ 49 h 74"/>
                <a:gd name="T46" fmla="*/ 47 w 67"/>
                <a:gd name="T47" fmla="*/ 56 h 74"/>
                <a:gd name="T48" fmla="*/ 40 w 67"/>
                <a:gd name="T49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7" h="74">
                  <a:moveTo>
                    <a:pt x="52" y="35"/>
                  </a:moveTo>
                  <a:cubicBezTo>
                    <a:pt x="50" y="34"/>
                    <a:pt x="48" y="33"/>
                    <a:pt x="47" y="32"/>
                  </a:cubicBezTo>
                  <a:cubicBezTo>
                    <a:pt x="43" y="29"/>
                    <a:pt x="41" y="25"/>
                    <a:pt x="43" y="23"/>
                  </a:cubicBezTo>
                  <a:cubicBezTo>
                    <a:pt x="43" y="22"/>
                    <a:pt x="43" y="22"/>
                    <a:pt x="44" y="2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" y="66"/>
                    <a:pt x="6" y="68"/>
                    <a:pt x="10" y="69"/>
                  </a:cubicBezTo>
                  <a:cubicBezTo>
                    <a:pt x="27" y="74"/>
                    <a:pt x="46" y="72"/>
                    <a:pt x="61" y="65"/>
                  </a:cubicBezTo>
                  <a:cubicBezTo>
                    <a:pt x="61" y="65"/>
                    <a:pt x="66" y="63"/>
                    <a:pt x="67" y="60"/>
                  </a:cubicBezTo>
                  <a:lnTo>
                    <a:pt x="52" y="35"/>
                  </a:lnTo>
                  <a:close/>
                  <a:moveTo>
                    <a:pt x="40" y="26"/>
                  </a:moveTo>
                  <a:cubicBezTo>
                    <a:pt x="42" y="28"/>
                    <a:pt x="42" y="31"/>
                    <a:pt x="40" y="33"/>
                  </a:cubicBezTo>
                  <a:cubicBezTo>
                    <a:pt x="39" y="35"/>
                    <a:pt x="35" y="36"/>
                    <a:pt x="33" y="34"/>
                  </a:cubicBezTo>
                  <a:cubicBezTo>
                    <a:pt x="31" y="32"/>
                    <a:pt x="31" y="29"/>
                    <a:pt x="33" y="27"/>
                  </a:cubicBezTo>
                  <a:cubicBezTo>
                    <a:pt x="34" y="25"/>
                    <a:pt x="38" y="24"/>
                    <a:pt x="40" y="26"/>
                  </a:cubicBezTo>
                  <a:close/>
                  <a:moveTo>
                    <a:pt x="19" y="54"/>
                  </a:moveTo>
                  <a:cubicBezTo>
                    <a:pt x="16" y="52"/>
                    <a:pt x="15" y="47"/>
                    <a:pt x="18" y="44"/>
                  </a:cubicBezTo>
                  <a:cubicBezTo>
                    <a:pt x="21" y="41"/>
                    <a:pt x="25" y="41"/>
                    <a:pt x="28" y="43"/>
                  </a:cubicBezTo>
                  <a:cubicBezTo>
                    <a:pt x="31" y="46"/>
                    <a:pt x="31" y="50"/>
                    <a:pt x="29" y="53"/>
                  </a:cubicBezTo>
                  <a:cubicBezTo>
                    <a:pt x="26" y="56"/>
                    <a:pt x="22" y="57"/>
                    <a:pt x="19" y="54"/>
                  </a:cubicBezTo>
                  <a:close/>
                  <a:moveTo>
                    <a:pt x="40" y="56"/>
                  </a:moveTo>
                  <a:cubicBezTo>
                    <a:pt x="38" y="55"/>
                    <a:pt x="38" y="52"/>
                    <a:pt x="40" y="50"/>
                  </a:cubicBezTo>
                  <a:cubicBezTo>
                    <a:pt x="41" y="48"/>
                    <a:pt x="44" y="48"/>
                    <a:pt x="46" y="49"/>
                  </a:cubicBezTo>
                  <a:cubicBezTo>
                    <a:pt x="48" y="51"/>
                    <a:pt x="48" y="54"/>
                    <a:pt x="47" y="56"/>
                  </a:cubicBezTo>
                  <a:cubicBezTo>
                    <a:pt x="45" y="58"/>
                    <a:pt x="42" y="58"/>
                    <a:pt x="4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30"/>
            <p:cNvSpPr/>
            <p:nvPr/>
          </p:nvSpPr>
          <p:spPr bwMode="auto">
            <a:xfrm>
              <a:off x="5456873" y="2819767"/>
              <a:ext cx="331788" cy="90488"/>
            </a:xfrm>
            <a:custGeom>
              <a:avLst/>
              <a:gdLst>
                <a:gd name="T0" fmla="*/ 37 w 81"/>
                <a:gd name="T1" fmla="*/ 19 h 22"/>
                <a:gd name="T2" fmla="*/ 0 w 81"/>
                <a:gd name="T3" fmla="*/ 10 h 22"/>
                <a:gd name="T4" fmla="*/ 4 w 81"/>
                <a:gd name="T5" fmla="*/ 3 h 22"/>
                <a:gd name="T6" fmla="*/ 2 w 81"/>
                <a:gd name="T7" fmla="*/ 7 h 22"/>
                <a:gd name="T8" fmla="*/ 4 w 81"/>
                <a:gd name="T9" fmla="*/ 3 h 22"/>
                <a:gd name="T10" fmla="*/ 76 w 81"/>
                <a:gd name="T11" fmla="*/ 0 h 22"/>
                <a:gd name="T12" fmla="*/ 81 w 81"/>
                <a:gd name="T13" fmla="*/ 7 h 22"/>
                <a:gd name="T14" fmla="*/ 37 w 81"/>
                <a:gd name="T15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2">
                  <a:moveTo>
                    <a:pt x="37" y="19"/>
                  </a:moveTo>
                  <a:cubicBezTo>
                    <a:pt x="15" y="19"/>
                    <a:pt x="1" y="11"/>
                    <a:pt x="0" y="1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4"/>
                    <a:pt x="37" y="22"/>
                    <a:pt x="76" y="0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64" y="16"/>
                    <a:pt x="49" y="19"/>
                    <a:pt x="3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74075" y="4921379"/>
            <a:ext cx="944854" cy="510006"/>
            <a:chOff x="1569746" y="3372731"/>
            <a:chExt cx="558800" cy="301625"/>
          </a:xfrm>
        </p:grpSpPr>
        <p:sp>
          <p:nvSpPr>
            <p:cNvPr id="12" name="Freeform 231"/>
            <p:cNvSpPr/>
            <p:nvPr/>
          </p:nvSpPr>
          <p:spPr bwMode="auto">
            <a:xfrm>
              <a:off x="1709446" y="3372731"/>
              <a:ext cx="415925" cy="301625"/>
            </a:xfrm>
            <a:custGeom>
              <a:avLst/>
              <a:gdLst>
                <a:gd name="T0" fmla="*/ 0 w 262"/>
                <a:gd name="T1" fmla="*/ 190 h 190"/>
                <a:gd name="T2" fmla="*/ 40 w 262"/>
                <a:gd name="T3" fmla="*/ 86 h 190"/>
                <a:gd name="T4" fmla="*/ 262 w 262"/>
                <a:gd name="T5" fmla="*/ 0 h 190"/>
                <a:gd name="T6" fmla="*/ 179 w 262"/>
                <a:gd name="T7" fmla="*/ 107 h 190"/>
                <a:gd name="T8" fmla="*/ 40 w 262"/>
                <a:gd name="T9" fmla="*/ 86 h 190"/>
                <a:gd name="T10" fmla="*/ 0 w 262"/>
                <a:gd name="T1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90">
                  <a:moveTo>
                    <a:pt x="0" y="190"/>
                  </a:moveTo>
                  <a:lnTo>
                    <a:pt x="40" y="86"/>
                  </a:lnTo>
                  <a:lnTo>
                    <a:pt x="262" y="0"/>
                  </a:lnTo>
                  <a:lnTo>
                    <a:pt x="179" y="107"/>
                  </a:lnTo>
                  <a:lnTo>
                    <a:pt x="40" y="86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41A4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32"/>
            <p:cNvSpPr/>
            <p:nvPr/>
          </p:nvSpPr>
          <p:spPr bwMode="auto">
            <a:xfrm>
              <a:off x="1709446" y="3372731"/>
              <a:ext cx="415925" cy="301625"/>
            </a:xfrm>
            <a:custGeom>
              <a:avLst/>
              <a:gdLst>
                <a:gd name="T0" fmla="*/ 0 w 262"/>
                <a:gd name="T1" fmla="*/ 190 h 190"/>
                <a:gd name="T2" fmla="*/ 40 w 262"/>
                <a:gd name="T3" fmla="*/ 86 h 190"/>
                <a:gd name="T4" fmla="*/ 262 w 262"/>
                <a:gd name="T5" fmla="*/ 0 h 190"/>
                <a:gd name="T6" fmla="*/ 179 w 262"/>
                <a:gd name="T7" fmla="*/ 107 h 190"/>
                <a:gd name="T8" fmla="*/ 40 w 262"/>
                <a:gd name="T9" fmla="*/ 86 h 190"/>
                <a:gd name="T10" fmla="*/ 0 w 262"/>
                <a:gd name="T1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90">
                  <a:moveTo>
                    <a:pt x="0" y="190"/>
                  </a:moveTo>
                  <a:lnTo>
                    <a:pt x="40" y="86"/>
                  </a:lnTo>
                  <a:lnTo>
                    <a:pt x="262" y="0"/>
                  </a:lnTo>
                  <a:lnTo>
                    <a:pt x="179" y="107"/>
                  </a:lnTo>
                  <a:lnTo>
                    <a:pt x="40" y="86"/>
                  </a:lnTo>
                  <a:lnTo>
                    <a:pt x="0" y="1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33"/>
            <p:cNvSpPr>
              <a:spLocks noEditPoints="1"/>
            </p:cNvSpPr>
            <p:nvPr/>
          </p:nvSpPr>
          <p:spPr bwMode="auto">
            <a:xfrm>
              <a:off x="1688808" y="3372731"/>
              <a:ext cx="431800" cy="301625"/>
            </a:xfrm>
            <a:custGeom>
              <a:avLst/>
              <a:gdLst>
                <a:gd name="T0" fmla="*/ 53 w 272"/>
                <a:gd name="T1" fmla="*/ 86 h 190"/>
                <a:gd name="T2" fmla="*/ 13 w 272"/>
                <a:gd name="T3" fmla="*/ 187 h 190"/>
                <a:gd name="T4" fmla="*/ 139 w 272"/>
                <a:gd name="T5" fmla="*/ 99 h 190"/>
                <a:gd name="T6" fmla="*/ 53 w 272"/>
                <a:gd name="T7" fmla="*/ 86 h 190"/>
                <a:gd name="T8" fmla="*/ 272 w 272"/>
                <a:gd name="T9" fmla="*/ 0 h 190"/>
                <a:gd name="T10" fmla="*/ 0 w 272"/>
                <a:gd name="T11" fmla="*/ 80 h 190"/>
                <a:gd name="T12" fmla="*/ 13 w 272"/>
                <a:gd name="T13" fmla="*/ 190 h 190"/>
                <a:gd name="T14" fmla="*/ 13 w 272"/>
                <a:gd name="T15" fmla="*/ 187 h 190"/>
                <a:gd name="T16" fmla="*/ 53 w 272"/>
                <a:gd name="T17" fmla="*/ 86 h 190"/>
                <a:gd name="T18" fmla="*/ 53 w 272"/>
                <a:gd name="T19" fmla="*/ 86 h 190"/>
                <a:gd name="T20" fmla="*/ 53 w 272"/>
                <a:gd name="T21" fmla="*/ 86 h 190"/>
                <a:gd name="T22" fmla="*/ 272 w 272"/>
                <a:gd name="T2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2" h="190">
                  <a:moveTo>
                    <a:pt x="53" y="86"/>
                  </a:moveTo>
                  <a:lnTo>
                    <a:pt x="13" y="187"/>
                  </a:lnTo>
                  <a:lnTo>
                    <a:pt x="139" y="99"/>
                  </a:lnTo>
                  <a:lnTo>
                    <a:pt x="53" y="86"/>
                  </a:lnTo>
                  <a:close/>
                  <a:moveTo>
                    <a:pt x="272" y="0"/>
                  </a:moveTo>
                  <a:lnTo>
                    <a:pt x="0" y="80"/>
                  </a:lnTo>
                  <a:lnTo>
                    <a:pt x="13" y="190"/>
                  </a:lnTo>
                  <a:lnTo>
                    <a:pt x="13" y="187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34"/>
            <p:cNvSpPr>
              <a:spLocks noEditPoints="1"/>
            </p:cNvSpPr>
            <p:nvPr/>
          </p:nvSpPr>
          <p:spPr bwMode="auto">
            <a:xfrm>
              <a:off x="1688808" y="3372731"/>
              <a:ext cx="431800" cy="301625"/>
            </a:xfrm>
            <a:custGeom>
              <a:avLst/>
              <a:gdLst>
                <a:gd name="T0" fmla="*/ 53 w 272"/>
                <a:gd name="T1" fmla="*/ 86 h 190"/>
                <a:gd name="T2" fmla="*/ 13 w 272"/>
                <a:gd name="T3" fmla="*/ 187 h 190"/>
                <a:gd name="T4" fmla="*/ 139 w 272"/>
                <a:gd name="T5" fmla="*/ 99 h 190"/>
                <a:gd name="T6" fmla="*/ 53 w 272"/>
                <a:gd name="T7" fmla="*/ 86 h 190"/>
                <a:gd name="T8" fmla="*/ 272 w 272"/>
                <a:gd name="T9" fmla="*/ 0 h 190"/>
                <a:gd name="T10" fmla="*/ 0 w 272"/>
                <a:gd name="T11" fmla="*/ 80 h 190"/>
                <a:gd name="T12" fmla="*/ 13 w 272"/>
                <a:gd name="T13" fmla="*/ 190 h 190"/>
                <a:gd name="T14" fmla="*/ 13 w 272"/>
                <a:gd name="T15" fmla="*/ 187 h 190"/>
                <a:gd name="T16" fmla="*/ 53 w 272"/>
                <a:gd name="T17" fmla="*/ 86 h 190"/>
                <a:gd name="T18" fmla="*/ 53 w 272"/>
                <a:gd name="T19" fmla="*/ 86 h 190"/>
                <a:gd name="T20" fmla="*/ 53 w 272"/>
                <a:gd name="T21" fmla="*/ 86 h 190"/>
                <a:gd name="T22" fmla="*/ 272 w 272"/>
                <a:gd name="T2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2" h="190">
                  <a:moveTo>
                    <a:pt x="53" y="86"/>
                  </a:moveTo>
                  <a:lnTo>
                    <a:pt x="13" y="187"/>
                  </a:lnTo>
                  <a:lnTo>
                    <a:pt x="139" y="99"/>
                  </a:lnTo>
                  <a:lnTo>
                    <a:pt x="53" y="86"/>
                  </a:lnTo>
                  <a:moveTo>
                    <a:pt x="272" y="0"/>
                  </a:moveTo>
                  <a:lnTo>
                    <a:pt x="0" y="80"/>
                  </a:lnTo>
                  <a:lnTo>
                    <a:pt x="13" y="190"/>
                  </a:lnTo>
                  <a:lnTo>
                    <a:pt x="13" y="187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2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35"/>
            <p:cNvSpPr>
              <a:spLocks noEditPoints="1"/>
            </p:cNvSpPr>
            <p:nvPr/>
          </p:nvSpPr>
          <p:spPr bwMode="auto">
            <a:xfrm>
              <a:off x="1709446" y="3372731"/>
              <a:ext cx="411163" cy="296863"/>
            </a:xfrm>
            <a:custGeom>
              <a:avLst/>
              <a:gdLst>
                <a:gd name="T0" fmla="*/ 40 w 259"/>
                <a:gd name="T1" fmla="*/ 86 h 187"/>
                <a:gd name="T2" fmla="*/ 0 w 259"/>
                <a:gd name="T3" fmla="*/ 187 h 187"/>
                <a:gd name="T4" fmla="*/ 0 w 259"/>
                <a:gd name="T5" fmla="*/ 187 h 187"/>
                <a:gd name="T6" fmla="*/ 40 w 259"/>
                <a:gd name="T7" fmla="*/ 86 h 187"/>
                <a:gd name="T8" fmla="*/ 40 w 259"/>
                <a:gd name="T9" fmla="*/ 86 h 187"/>
                <a:gd name="T10" fmla="*/ 259 w 259"/>
                <a:gd name="T11" fmla="*/ 0 h 187"/>
                <a:gd name="T12" fmla="*/ 259 w 259"/>
                <a:gd name="T13" fmla="*/ 0 h 187"/>
                <a:gd name="T14" fmla="*/ 259 w 259"/>
                <a:gd name="T15" fmla="*/ 0 h 187"/>
                <a:gd name="T16" fmla="*/ 40 w 259"/>
                <a:gd name="T17" fmla="*/ 86 h 187"/>
                <a:gd name="T18" fmla="*/ 40 w 259"/>
                <a:gd name="T19" fmla="*/ 86 h 187"/>
                <a:gd name="T20" fmla="*/ 126 w 259"/>
                <a:gd name="T21" fmla="*/ 99 h 187"/>
                <a:gd name="T22" fmla="*/ 259 w 259"/>
                <a:gd name="T2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187">
                  <a:moveTo>
                    <a:pt x="40" y="86"/>
                  </a:moveTo>
                  <a:lnTo>
                    <a:pt x="0" y="187"/>
                  </a:lnTo>
                  <a:lnTo>
                    <a:pt x="0" y="187"/>
                  </a:lnTo>
                  <a:lnTo>
                    <a:pt x="40" y="86"/>
                  </a:lnTo>
                  <a:lnTo>
                    <a:pt x="40" y="86"/>
                  </a:lnTo>
                  <a:close/>
                  <a:moveTo>
                    <a:pt x="259" y="0"/>
                  </a:moveTo>
                  <a:lnTo>
                    <a:pt x="259" y="0"/>
                  </a:lnTo>
                  <a:lnTo>
                    <a:pt x="259" y="0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126" y="99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41A4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7" name="Freeform 236"/>
            <p:cNvSpPr>
              <a:spLocks noEditPoints="1"/>
            </p:cNvSpPr>
            <p:nvPr/>
          </p:nvSpPr>
          <p:spPr bwMode="auto">
            <a:xfrm>
              <a:off x="1709446" y="3372731"/>
              <a:ext cx="411163" cy="296863"/>
            </a:xfrm>
            <a:custGeom>
              <a:avLst/>
              <a:gdLst>
                <a:gd name="T0" fmla="*/ 40 w 259"/>
                <a:gd name="T1" fmla="*/ 86 h 187"/>
                <a:gd name="T2" fmla="*/ 0 w 259"/>
                <a:gd name="T3" fmla="*/ 187 h 187"/>
                <a:gd name="T4" fmla="*/ 0 w 259"/>
                <a:gd name="T5" fmla="*/ 187 h 187"/>
                <a:gd name="T6" fmla="*/ 40 w 259"/>
                <a:gd name="T7" fmla="*/ 86 h 187"/>
                <a:gd name="T8" fmla="*/ 40 w 259"/>
                <a:gd name="T9" fmla="*/ 86 h 187"/>
                <a:gd name="T10" fmla="*/ 259 w 259"/>
                <a:gd name="T11" fmla="*/ 0 h 187"/>
                <a:gd name="T12" fmla="*/ 259 w 259"/>
                <a:gd name="T13" fmla="*/ 0 h 187"/>
                <a:gd name="T14" fmla="*/ 259 w 259"/>
                <a:gd name="T15" fmla="*/ 0 h 187"/>
                <a:gd name="T16" fmla="*/ 40 w 259"/>
                <a:gd name="T17" fmla="*/ 86 h 187"/>
                <a:gd name="T18" fmla="*/ 40 w 259"/>
                <a:gd name="T19" fmla="*/ 86 h 187"/>
                <a:gd name="T20" fmla="*/ 126 w 259"/>
                <a:gd name="T21" fmla="*/ 99 h 187"/>
                <a:gd name="T22" fmla="*/ 259 w 259"/>
                <a:gd name="T2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187">
                  <a:moveTo>
                    <a:pt x="40" y="86"/>
                  </a:moveTo>
                  <a:lnTo>
                    <a:pt x="0" y="187"/>
                  </a:lnTo>
                  <a:lnTo>
                    <a:pt x="0" y="187"/>
                  </a:lnTo>
                  <a:lnTo>
                    <a:pt x="40" y="86"/>
                  </a:lnTo>
                  <a:lnTo>
                    <a:pt x="40" y="86"/>
                  </a:lnTo>
                  <a:moveTo>
                    <a:pt x="259" y="0"/>
                  </a:moveTo>
                  <a:lnTo>
                    <a:pt x="259" y="0"/>
                  </a:lnTo>
                  <a:lnTo>
                    <a:pt x="259" y="0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126" y="99"/>
                  </a:lnTo>
                  <a:lnTo>
                    <a:pt x="2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37"/>
            <p:cNvSpPr/>
            <p:nvPr/>
          </p:nvSpPr>
          <p:spPr bwMode="auto">
            <a:xfrm>
              <a:off x="1569746" y="3372731"/>
              <a:ext cx="558800" cy="131763"/>
            </a:xfrm>
            <a:custGeom>
              <a:avLst/>
              <a:gdLst>
                <a:gd name="T0" fmla="*/ 75 w 352"/>
                <a:gd name="T1" fmla="*/ 83 h 83"/>
                <a:gd name="T2" fmla="*/ 0 w 352"/>
                <a:gd name="T3" fmla="*/ 64 h 83"/>
                <a:gd name="T4" fmla="*/ 352 w 352"/>
                <a:gd name="T5" fmla="*/ 0 h 83"/>
                <a:gd name="T6" fmla="*/ 75 w 352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2" h="83">
                  <a:moveTo>
                    <a:pt x="75" y="83"/>
                  </a:moveTo>
                  <a:lnTo>
                    <a:pt x="0" y="64"/>
                  </a:lnTo>
                  <a:lnTo>
                    <a:pt x="352" y="0"/>
                  </a:lnTo>
                  <a:lnTo>
                    <a:pt x="75" y="83"/>
                  </a:lnTo>
                  <a:close/>
                </a:path>
              </a:pathLst>
            </a:custGeom>
            <a:solidFill>
              <a:srgbClr val="41A4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447779" y="1466013"/>
            <a:ext cx="4739096" cy="498936"/>
            <a:chOff x="253052" y="409303"/>
            <a:chExt cx="2700995" cy="392388"/>
          </a:xfrm>
        </p:grpSpPr>
        <p:sp>
          <p:nvSpPr>
            <p:cNvPr id="20" name="矩形 19"/>
            <p:cNvSpPr/>
            <p:nvPr/>
          </p:nvSpPr>
          <p:spPr>
            <a:xfrm>
              <a:off x="253052" y="409303"/>
              <a:ext cx="1453779" cy="3630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defRPr/>
              </a:pPr>
              <a:r>
                <a:rPr lang="en-US" altLang="zh-CN" sz="2400" b="1" spc="300" noProof="1">
                  <a:latin typeface="微软雅黑" panose="020B0503020204020204" pitchFamily="34" charset="-122"/>
                  <a:ea typeface="微软雅黑" panose="020B0503020204020204" pitchFamily="34" charset="-122"/>
                  <a:cs typeface="微软雅黑 Light" panose="020B0502040204020203" pitchFamily="34" charset="-122"/>
                </a:rPr>
                <a:t>TITTLE HERE</a:t>
              </a:r>
              <a:endParaRPr lang="en-US" altLang="zh-CN" sz="2400" b="1" spc="3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253052" y="801691"/>
              <a:ext cx="270099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5"/>
          <p:cNvSpPr/>
          <p:nvPr/>
        </p:nvSpPr>
        <p:spPr bwMode="auto">
          <a:xfrm rot="2700000">
            <a:off x="4652375" y="2572824"/>
            <a:ext cx="1547221" cy="1353400"/>
          </a:xfrm>
          <a:custGeom>
            <a:avLst/>
            <a:gdLst>
              <a:gd name="T0" fmla="*/ 271 w 271"/>
              <a:gd name="T1" fmla="*/ 118 h 237"/>
              <a:gd name="T2" fmla="*/ 195 w 271"/>
              <a:gd name="T3" fmla="*/ 42 h 237"/>
              <a:gd name="T4" fmla="*/ 42 w 271"/>
              <a:gd name="T5" fmla="*/ 42 h 237"/>
              <a:gd name="T6" fmla="*/ 42 w 271"/>
              <a:gd name="T7" fmla="*/ 195 h 237"/>
              <a:gd name="T8" fmla="*/ 195 w 271"/>
              <a:gd name="T9" fmla="*/ 195 h 237"/>
              <a:gd name="T10" fmla="*/ 271 w 271"/>
              <a:gd name="T11" fmla="*/ 118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1" h="237">
                <a:moveTo>
                  <a:pt x="271" y="118"/>
                </a:moveTo>
                <a:cubicBezTo>
                  <a:pt x="195" y="42"/>
                  <a:pt x="195" y="42"/>
                  <a:pt x="195" y="42"/>
                </a:cubicBezTo>
                <a:cubicBezTo>
                  <a:pt x="152" y="0"/>
                  <a:pt x="84" y="0"/>
                  <a:pt x="42" y="42"/>
                </a:cubicBezTo>
                <a:cubicBezTo>
                  <a:pt x="0" y="84"/>
                  <a:pt x="0" y="152"/>
                  <a:pt x="42" y="195"/>
                </a:cubicBezTo>
                <a:cubicBezTo>
                  <a:pt x="84" y="237"/>
                  <a:pt x="152" y="237"/>
                  <a:pt x="195" y="195"/>
                </a:cubicBezTo>
                <a:lnTo>
                  <a:pt x="271" y="118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350">
            <a:noFill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Freeform 84"/>
          <p:cNvSpPr/>
          <p:nvPr/>
        </p:nvSpPr>
        <p:spPr bwMode="auto">
          <a:xfrm rot="2700000">
            <a:off x="5818864" y="3742090"/>
            <a:ext cx="1552056" cy="1353400"/>
          </a:xfrm>
          <a:custGeom>
            <a:avLst/>
            <a:gdLst>
              <a:gd name="T0" fmla="*/ 229 w 272"/>
              <a:gd name="T1" fmla="*/ 42 h 237"/>
              <a:gd name="T2" fmla="*/ 77 w 272"/>
              <a:gd name="T3" fmla="*/ 42 h 237"/>
              <a:gd name="T4" fmla="*/ 0 w 272"/>
              <a:gd name="T5" fmla="*/ 118 h 237"/>
              <a:gd name="T6" fmla="*/ 77 w 272"/>
              <a:gd name="T7" fmla="*/ 195 h 237"/>
              <a:gd name="T8" fmla="*/ 229 w 272"/>
              <a:gd name="T9" fmla="*/ 195 h 237"/>
              <a:gd name="T10" fmla="*/ 229 w 272"/>
              <a:gd name="T11" fmla="*/ 4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2" h="237">
                <a:moveTo>
                  <a:pt x="229" y="42"/>
                </a:moveTo>
                <a:cubicBezTo>
                  <a:pt x="187" y="0"/>
                  <a:pt x="119" y="0"/>
                  <a:pt x="77" y="42"/>
                </a:cubicBezTo>
                <a:cubicBezTo>
                  <a:pt x="0" y="118"/>
                  <a:pt x="0" y="118"/>
                  <a:pt x="0" y="118"/>
                </a:cubicBezTo>
                <a:cubicBezTo>
                  <a:pt x="77" y="195"/>
                  <a:pt x="77" y="195"/>
                  <a:pt x="77" y="195"/>
                </a:cubicBezTo>
                <a:cubicBezTo>
                  <a:pt x="119" y="237"/>
                  <a:pt x="187" y="237"/>
                  <a:pt x="229" y="195"/>
                </a:cubicBezTo>
                <a:cubicBezTo>
                  <a:pt x="272" y="152"/>
                  <a:pt x="272" y="84"/>
                  <a:pt x="229" y="42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350">
            <a:noFill/>
          </a:ln>
        </p:spPr>
        <p:txBody>
          <a:bodyPr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Freeform 83"/>
          <p:cNvSpPr/>
          <p:nvPr/>
        </p:nvSpPr>
        <p:spPr bwMode="auto">
          <a:xfrm rot="2700000">
            <a:off x="4749930" y="3640938"/>
            <a:ext cx="1353817" cy="1553994"/>
          </a:xfrm>
          <a:custGeom>
            <a:avLst/>
            <a:gdLst>
              <a:gd name="T0" fmla="*/ 118 w 237"/>
              <a:gd name="T1" fmla="*/ 0 h 272"/>
              <a:gd name="T2" fmla="*/ 42 w 237"/>
              <a:gd name="T3" fmla="*/ 77 h 272"/>
              <a:gd name="T4" fmla="*/ 42 w 237"/>
              <a:gd name="T5" fmla="*/ 229 h 272"/>
              <a:gd name="T6" fmla="*/ 194 w 237"/>
              <a:gd name="T7" fmla="*/ 229 h 272"/>
              <a:gd name="T8" fmla="*/ 194 w 237"/>
              <a:gd name="T9" fmla="*/ 77 h 272"/>
              <a:gd name="T10" fmla="*/ 118 w 237"/>
              <a:gd name="T11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" h="272">
                <a:moveTo>
                  <a:pt x="118" y="0"/>
                </a:moveTo>
                <a:cubicBezTo>
                  <a:pt x="42" y="77"/>
                  <a:pt x="42" y="77"/>
                  <a:pt x="42" y="77"/>
                </a:cubicBezTo>
                <a:cubicBezTo>
                  <a:pt x="0" y="119"/>
                  <a:pt x="0" y="187"/>
                  <a:pt x="42" y="229"/>
                </a:cubicBezTo>
                <a:cubicBezTo>
                  <a:pt x="84" y="272"/>
                  <a:pt x="152" y="272"/>
                  <a:pt x="194" y="229"/>
                </a:cubicBezTo>
                <a:cubicBezTo>
                  <a:pt x="237" y="187"/>
                  <a:pt x="237" y="119"/>
                  <a:pt x="194" y="77"/>
                </a:cubicBezTo>
                <a:lnTo>
                  <a:pt x="118" y="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35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82"/>
          <p:cNvSpPr/>
          <p:nvPr/>
        </p:nvSpPr>
        <p:spPr bwMode="auto">
          <a:xfrm rot="2700000">
            <a:off x="5918837" y="2474089"/>
            <a:ext cx="1353817" cy="1549160"/>
          </a:xfrm>
          <a:custGeom>
            <a:avLst/>
            <a:gdLst>
              <a:gd name="T0" fmla="*/ 118 w 237"/>
              <a:gd name="T1" fmla="*/ 271 h 271"/>
              <a:gd name="T2" fmla="*/ 195 w 237"/>
              <a:gd name="T3" fmla="*/ 195 h 271"/>
              <a:gd name="T4" fmla="*/ 195 w 237"/>
              <a:gd name="T5" fmla="*/ 42 h 271"/>
              <a:gd name="T6" fmla="*/ 42 w 237"/>
              <a:gd name="T7" fmla="*/ 42 h 271"/>
              <a:gd name="T8" fmla="*/ 42 w 237"/>
              <a:gd name="T9" fmla="*/ 195 h 271"/>
              <a:gd name="T10" fmla="*/ 118 w 237"/>
              <a:gd name="T11" fmla="*/ 271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7" h="271">
                <a:moveTo>
                  <a:pt x="118" y="271"/>
                </a:moveTo>
                <a:cubicBezTo>
                  <a:pt x="195" y="195"/>
                  <a:pt x="195" y="195"/>
                  <a:pt x="195" y="195"/>
                </a:cubicBezTo>
                <a:cubicBezTo>
                  <a:pt x="237" y="153"/>
                  <a:pt x="237" y="84"/>
                  <a:pt x="195" y="42"/>
                </a:cubicBezTo>
                <a:cubicBezTo>
                  <a:pt x="152" y="0"/>
                  <a:pt x="84" y="0"/>
                  <a:pt x="42" y="42"/>
                </a:cubicBezTo>
                <a:cubicBezTo>
                  <a:pt x="0" y="84"/>
                  <a:pt x="0" y="153"/>
                  <a:pt x="42" y="195"/>
                </a:cubicBezTo>
                <a:lnTo>
                  <a:pt x="118" y="271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 w="635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6"/>
          <p:cNvSpPr/>
          <p:nvPr/>
        </p:nvSpPr>
        <p:spPr bwMode="auto">
          <a:xfrm>
            <a:off x="6146313" y="2660632"/>
            <a:ext cx="1037286" cy="1037607"/>
          </a:xfrm>
          <a:custGeom>
            <a:avLst/>
            <a:gdLst>
              <a:gd name="T0" fmla="*/ 195 w 237"/>
              <a:gd name="T1" fmla="*/ 195 h 237"/>
              <a:gd name="T2" fmla="*/ 42 w 237"/>
              <a:gd name="T3" fmla="*/ 195 h 237"/>
              <a:gd name="T4" fmla="*/ 42 w 237"/>
              <a:gd name="T5" fmla="*/ 42 h 237"/>
              <a:gd name="T6" fmla="*/ 195 w 237"/>
              <a:gd name="T7" fmla="*/ 42 h 237"/>
              <a:gd name="T8" fmla="*/ 195 w 237"/>
              <a:gd name="T9" fmla="*/ 195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237">
                <a:moveTo>
                  <a:pt x="195" y="195"/>
                </a:moveTo>
                <a:cubicBezTo>
                  <a:pt x="152" y="237"/>
                  <a:pt x="84" y="237"/>
                  <a:pt x="42" y="195"/>
                </a:cubicBezTo>
                <a:cubicBezTo>
                  <a:pt x="0" y="153"/>
                  <a:pt x="0" y="84"/>
                  <a:pt x="42" y="42"/>
                </a:cubicBezTo>
                <a:cubicBezTo>
                  <a:pt x="84" y="0"/>
                  <a:pt x="152" y="0"/>
                  <a:pt x="195" y="42"/>
                </a:cubicBezTo>
                <a:cubicBezTo>
                  <a:pt x="237" y="84"/>
                  <a:pt x="237" y="153"/>
                  <a:pt x="195" y="1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9" name="Freeform 87"/>
          <p:cNvSpPr/>
          <p:nvPr/>
        </p:nvSpPr>
        <p:spPr bwMode="auto">
          <a:xfrm>
            <a:off x="4838985" y="3966513"/>
            <a:ext cx="1037286" cy="1041310"/>
          </a:xfrm>
          <a:custGeom>
            <a:avLst/>
            <a:gdLst>
              <a:gd name="T0" fmla="*/ 42 w 237"/>
              <a:gd name="T1" fmla="*/ 43 h 238"/>
              <a:gd name="T2" fmla="*/ 194 w 237"/>
              <a:gd name="T3" fmla="*/ 43 h 238"/>
              <a:gd name="T4" fmla="*/ 194 w 237"/>
              <a:gd name="T5" fmla="*/ 195 h 238"/>
              <a:gd name="T6" fmla="*/ 42 w 237"/>
              <a:gd name="T7" fmla="*/ 195 h 238"/>
              <a:gd name="T8" fmla="*/ 42 w 237"/>
              <a:gd name="T9" fmla="*/ 43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238">
                <a:moveTo>
                  <a:pt x="42" y="43"/>
                </a:moveTo>
                <a:cubicBezTo>
                  <a:pt x="84" y="0"/>
                  <a:pt x="152" y="0"/>
                  <a:pt x="194" y="43"/>
                </a:cubicBezTo>
                <a:cubicBezTo>
                  <a:pt x="237" y="85"/>
                  <a:pt x="237" y="153"/>
                  <a:pt x="194" y="195"/>
                </a:cubicBezTo>
                <a:cubicBezTo>
                  <a:pt x="152" y="238"/>
                  <a:pt x="84" y="238"/>
                  <a:pt x="42" y="195"/>
                </a:cubicBezTo>
                <a:cubicBezTo>
                  <a:pt x="0" y="153"/>
                  <a:pt x="0" y="85"/>
                  <a:pt x="42" y="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0" name="Freeform 88"/>
          <p:cNvSpPr/>
          <p:nvPr/>
        </p:nvSpPr>
        <p:spPr bwMode="auto">
          <a:xfrm>
            <a:off x="6142751" y="3968364"/>
            <a:ext cx="1040992" cy="1037607"/>
          </a:xfrm>
          <a:custGeom>
            <a:avLst/>
            <a:gdLst>
              <a:gd name="T0" fmla="*/ 43 w 238"/>
              <a:gd name="T1" fmla="*/ 195 h 237"/>
              <a:gd name="T2" fmla="*/ 43 w 238"/>
              <a:gd name="T3" fmla="*/ 42 h 237"/>
              <a:gd name="T4" fmla="*/ 195 w 238"/>
              <a:gd name="T5" fmla="*/ 42 h 237"/>
              <a:gd name="T6" fmla="*/ 195 w 238"/>
              <a:gd name="T7" fmla="*/ 195 h 237"/>
              <a:gd name="T8" fmla="*/ 43 w 238"/>
              <a:gd name="T9" fmla="*/ 195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8" h="237">
                <a:moveTo>
                  <a:pt x="43" y="195"/>
                </a:moveTo>
                <a:cubicBezTo>
                  <a:pt x="0" y="152"/>
                  <a:pt x="0" y="84"/>
                  <a:pt x="43" y="42"/>
                </a:cubicBezTo>
                <a:cubicBezTo>
                  <a:pt x="85" y="0"/>
                  <a:pt x="153" y="0"/>
                  <a:pt x="195" y="42"/>
                </a:cubicBezTo>
                <a:cubicBezTo>
                  <a:pt x="238" y="84"/>
                  <a:pt x="238" y="152"/>
                  <a:pt x="195" y="195"/>
                </a:cubicBezTo>
                <a:cubicBezTo>
                  <a:pt x="153" y="237"/>
                  <a:pt x="85" y="237"/>
                  <a:pt x="43" y="195"/>
                </a:cubicBezTo>
                <a:close/>
              </a:path>
            </a:pathLst>
          </a:custGeom>
          <a:solidFill>
            <a:srgbClr val="41A48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1" name="Freeform 89"/>
          <p:cNvSpPr/>
          <p:nvPr/>
        </p:nvSpPr>
        <p:spPr bwMode="auto">
          <a:xfrm>
            <a:off x="4838985" y="2662342"/>
            <a:ext cx="1037286" cy="1037607"/>
          </a:xfrm>
          <a:custGeom>
            <a:avLst/>
            <a:gdLst>
              <a:gd name="T0" fmla="*/ 195 w 237"/>
              <a:gd name="T1" fmla="*/ 42 h 237"/>
              <a:gd name="T2" fmla="*/ 195 w 237"/>
              <a:gd name="T3" fmla="*/ 195 h 237"/>
              <a:gd name="T4" fmla="*/ 42 w 237"/>
              <a:gd name="T5" fmla="*/ 195 h 237"/>
              <a:gd name="T6" fmla="*/ 42 w 237"/>
              <a:gd name="T7" fmla="*/ 42 h 237"/>
              <a:gd name="T8" fmla="*/ 195 w 237"/>
              <a:gd name="T9" fmla="*/ 4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" h="237">
                <a:moveTo>
                  <a:pt x="195" y="42"/>
                </a:moveTo>
                <a:cubicBezTo>
                  <a:pt x="237" y="84"/>
                  <a:pt x="237" y="152"/>
                  <a:pt x="195" y="195"/>
                </a:cubicBezTo>
                <a:cubicBezTo>
                  <a:pt x="152" y="237"/>
                  <a:pt x="84" y="237"/>
                  <a:pt x="42" y="195"/>
                </a:cubicBezTo>
                <a:cubicBezTo>
                  <a:pt x="0" y="152"/>
                  <a:pt x="0" y="84"/>
                  <a:pt x="42" y="42"/>
                </a:cubicBezTo>
                <a:cubicBezTo>
                  <a:pt x="84" y="0"/>
                  <a:pt x="152" y="0"/>
                  <a:pt x="195" y="42"/>
                </a:cubicBezTo>
                <a:close/>
              </a:path>
            </a:pathLst>
          </a:custGeom>
          <a:solidFill>
            <a:srgbClr val="41A486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a:endParaRPr>
          </a:p>
        </p:txBody>
      </p:sp>
      <p:sp>
        <p:nvSpPr>
          <p:cNvPr id="12" name="Freeform 26"/>
          <p:cNvSpPr>
            <a:spLocks noEditPoints="1"/>
          </p:cNvSpPr>
          <p:nvPr/>
        </p:nvSpPr>
        <p:spPr bwMode="auto">
          <a:xfrm>
            <a:off x="5184684" y="4334382"/>
            <a:ext cx="337055" cy="281517"/>
          </a:xfrm>
          <a:custGeom>
            <a:avLst/>
            <a:gdLst>
              <a:gd name="T0" fmla="*/ 146 w 146"/>
              <a:gd name="T1" fmla="*/ 94 h 122"/>
              <a:gd name="T2" fmla="*/ 118 w 146"/>
              <a:gd name="T3" fmla="*/ 122 h 122"/>
              <a:gd name="T4" fmla="*/ 28 w 146"/>
              <a:gd name="T5" fmla="*/ 122 h 122"/>
              <a:gd name="T6" fmla="*/ 0 w 146"/>
              <a:gd name="T7" fmla="*/ 94 h 122"/>
              <a:gd name="T8" fmla="*/ 0 w 146"/>
              <a:gd name="T9" fmla="*/ 28 h 122"/>
              <a:gd name="T10" fmla="*/ 28 w 146"/>
              <a:gd name="T11" fmla="*/ 0 h 122"/>
              <a:gd name="T12" fmla="*/ 118 w 146"/>
              <a:gd name="T13" fmla="*/ 0 h 122"/>
              <a:gd name="T14" fmla="*/ 146 w 146"/>
              <a:gd name="T15" fmla="*/ 28 h 122"/>
              <a:gd name="T16" fmla="*/ 146 w 146"/>
              <a:gd name="T17" fmla="*/ 94 h 122"/>
              <a:gd name="T18" fmla="*/ 49 w 146"/>
              <a:gd name="T19" fmla="*/ 27 h 122"/>
              <a:gd name="T20" fmla="*/ 49 w 146"/>
              <a:gd name="T21" fmla="*/ 27 h 122"/>
              <a:gd name="T22" fmla="*/ 101 w 146"/>
              <a:gd name="T23" fmla="*/ 58 h 122"/>
              <a:gd name="T24" fmla="*/ 102 w 146"/>
              <a:gd name="T25" fmla="*/ 62 h 122"/>
              <a:gd name="T26" fmla="*/ 101 w 146"/>
              <a:gd name="T27" fmla="*/ 64 h 122"/>
              <a:gd name="T28" fmla="*/ 48 w 146"/>
              <a:gd name="T29" fmla="*/ 94 h 122"/>
              <a:gd name="T30" fmla="*/ 44 w 146"/>
              <a:gd name="T31" fmla="*/ 93 h 122"/>
              <a:gd name="T32" fmla="*/ 43 w 146"/>
              <a:gd name="T33" fmla="*/ 91 h 122"/>
              <a:gd name="T34" fmla="*/ 43 w 146"/>
              <a:gd name="T35" fmla="*/ 91 h 122"/>
              <a:gd name="T36" fmla="*/ 43 w 146"/>
              <a:gd name="T37" fmla="*/ 30 h 122"/>
              <a:gd name="T38" fmla="*/ 47 w 146"/>
              <a:gd name="T39" fmla="*/ 27 h 122"/>
              <a:gd name="T40" fmla="*/ 49 w 146"/>
              <a:gd name="T41" fmla="*/ 27 h 122"/>
              <a:gd name="T42" fmla="*/ 50 w 146"/>
              <a:gd name="T43" fmla="*/ 36 h 122"/>
              <a:gd name="T44" fmla="*/ 50 w 146"/>
              <a:gd name="T45" fmla="*/ 36 h 122"/>
              <a:gd name="T46" fmla="*/ 50 w 146"/>
              <a:gd name="T47" fmla="*/ 85 h 122"/>
              <a:gd name="T48" fmla="*/ 93 w 146"/>
              <a:gd name="T49" fmla="*/ 61 h 122"/>
              <a:gd name="T50" fmla="*/ 50 w 146"/>
              <a:gd name="T51" fmla="*/ 36 h 122"/>
              <a:gd name="T52" fmla="*/ 11 w 146"/>
              <a:gd name="T53" fmla="*/ 94 h 122"/>
              <a:gd name="T54" fmla="*/ 11 w 146"/>
              <a:gd name="T55" fmla="*/ 94 h 122"/>
              <a:gd name="T56" fmla="*/ 28 w 146"/>
              <a:gd name="T57" fmla="*/ 110 h 122"/>
              <a:gd name="T58" fmla="*/ 118 w 146"/>
              <a:gd name="T59" fmla="*/ 110 h 122"/>
              <a:gd name="T60" fmla="*/ 135 w 146"/>
              <a:gd name="T61" fmla="*/ 94 h 122"/>
              <a:gd name="T62" fmla="*/ 135 w 146"/>
              <a:gd name="T63" fmla="*/ 28 h 122"/>
              <a:gd name="T64" fmla="*/ 118 w 146"/>
              <a:gd name="T65" fmla="*/ 11 h 122"/>
              <a:gd name="T66" fmla="*/ 28 w 146"/>
              <a:gd name="T67" fmla="*/ 11 h 122"/>
              <a:gd name="T68" fmla="*/ 11 w 146"/>
              <a:gd name="T69" fmla="*/ 28 h 122"/>
              <a:gd name="T70" fmla="*/ 11 w 146"/>
              <a:gd name="T71" fmla="*/ 94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6" h="122">
                <a:moveTo>
                  <a:pt x="146" y="94"/>
                </a:moveTo>
                <a:cubicBezTo>
                  <a:pt x="146" y="109"/>
                  <a:pt x="133" y="122"/>
                  <a:pt x="118" y="122"/>
                </a:cubicBezTo>
                <a:cubicBezTo>
                  <a:pt x="28" y="122"/>
                  <a:pt x="28" y="122"/>
                  <a:pt x="28" y="122"/>
                </a:cubicBezTo>
                <a:cubicBezTo>
                  <a:pt x="13" y="122"/>
                  <a:pt x="0" y="109"/>
                  <a:pt x="0" y="9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13" y="0"/>
                  <a:pt x="28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3" y="0"/>
                  <a:pt x="146" y="12"/>
                  <a:pt x="146" y="28"/>
                </a:cubicBezTo>
                <a:cubicBezTo>
                  <a:pt x="146" y="94"/>
                  <a:pt x="146" y="94"/>
                  <a:pt x="146" y="94"/>
                </a:cubicBezTo>
                <a:close/>
                <a:moveTo>
                  <a:pt x="49" y="27"/>
                </a:moveTo>
                <a:cubicBezTo>
                  <a:pt x="49" y="27"/>
                  <a:pt x="49" y="27"/>
                  <a:pt x="49" y="27"/>
                </a:cubicBezTo>
                <a:cubicBezTo>
                  <a:pt x="66" y="38"/>
                  <a:pt x="84" y="48"/>
                  <a:pt x="101" y="58"/>
                </a:cubicBezTo>
                <a:cubicBezTo>
                  <a:pt x="103" y="59"/>
                  <a:pt x="103" y="61"/>
                  <a:pt x="102" y="62"/>
                </a:cubicBezTo>
                <a:cubicBezTo>
                  <a:pt x="102" y="63"/>
                  <a:pt x="102" y="63"/>
                  <a:pt x="101" y="64"/>
                </a:cubicBezTo>
                <a:cubicBezTo>
                  <a:pt x="84" y="74"/>
                  <a:pt x="66" y="84"/>
                  <a:pt x="48" y="94"/>
                </a:cubicBezTo>
                <a:cubicBezTo>
                  <a:pt x="47" y="95"/>
                  <a:pt x="45" y="94"/>
                  <a:pt x="44" y="93"/>
                </a:cubicBezTo>
                <a:cubicBezTo>
                  <a:pt x="44" y="92"/>
                  <a:pt x="43" y="92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71"/>
                  <a:pt x="43" y="51"/>
                  <a:pt x="43" y="30"/>
                </a:cubicBezTo>
                <a:cubicBezTo>
                  <a:pt x="43" y="28"/>
                  <a:pt x="45" y="27"/>
                  <a:pt x="47" y="27"/>
                </a:cubicBezTo>
                <a:cubicBezTo>
                  <a:pt x="47" y="27"/>
                  <a:pt x="48" y="27"/>
                  <a:pt x="49" y="27"/>
                </a:cubicBezTo>
                <a:close/>
                <a:moveTo>
                  <a:pt x="50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53"/>
                  <a:pt x="50" y="69"/>
                  <a:pt x="50" y="85"/>
                </a:cubicBezTo>
                <a:cubicBezTo>
                  <a:pt x="64" y="77"/>
                  <a:pt x="78" y="69"/>
                  <a:pt x="93" y="61"/>
                </a:cubicBezTo>
                <a:cubicBezTo>
                  <a:pt x="78" y="53"/>
                  <a:pt x="64" y="44"/>
                  <a:pt x="50" y="36"/>
                </a:cubicBezTo>
                <a:close/>
                <a:moveTo>
                  <a:pt x="11" y="94"/>
                </a:moveTo>
                <a:cubicBezTo>
                  <a:pt x="11" y="94"/>
                  <a:pt x="11" y="94"/>
                  <a:pt x="11" y="94"/>
                </a:cubicBezTo>
                <a:cubicBezTo>
                  <a:pt x="11" y="103"/>
                  <a:pt x="19" y="110"/>
                  <a:pt x="28" y="110"/>
                </a:cubicBezTo>
                <a:cubicBezTo>
                  <a:pt x="118" y="110"/>
                  <a:pt x="118" y="110"/>
                  <a:pt x="118" y="110"/>
                </a:cubicBezTo>
                <a:cubicBezTo>
                  <a:pt x="127" y="110"/>
                  <a:pt x="135" y="103"/>
                  <a:pt x="135" y="94"/>
                </a:cubicBezTo>
                <a:cubicBezTo>
                  <a:pt x="135" y="28"/>
                  <a:pt x="135" y="28"/>
                  <a:pt x="135" y="28"/>
                </a:cubicBezTo>
                <a:cubicBezTo>
                  <a:pt x="135" y="18"/>
                  <a:pt x="127" y="11"/>
                  <a:pt x="118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19" y="11"/>
                  <a:pt x="11" y="18"/>
                  <a:pt x="11" y="28"/>
                </a:cubicBezTo>
                <a:cubicBezTo>
                  <a:pt x="11" y="94"/>
                  <a:pt x="11" y="94"/>
                  <a:pt x="11" y="94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25"/>
          <p:cNvSpPr>
            <a:spLocks noEditPoints="1"/>
          </p:cNvSpPr>
          <p:nvPr/>
        </p:nvSpPr>
        <p:spPr bwMode="auto">
          <a:xfrm>
            <a:off x="6498495" y="3073232"/>
            <a:ext cx="340885" cy="273856"/>
          </a:xfrm>
          <a:custGeom>
            <a:avLst/>
            <a:gdLst>
              <a:gd name="T0" fmla="*/ 127 w 147"/>
              <a:gd name="T1" fmla="*/ 45 h 119"/>
              <a:gd name="T2" fmla="*/ 116 w 147"/>
              <a:gd name="T3" fmla="*/ 45 h 119"/>
              <a:gd name="T4" fmla="*/ 35 w 147"/>
              <a:gd name="T5" fmla="*/ 18 h 119"/>
              <a:gd name="T6" fmla="*/ 17 w 147"/>
              <a:gd name="T7" fmla="*/ 18 h 119"/>
              <a:gd name="T8" fmla="*/ 34 w 147"/>
              <a:gd name="T9" fmla="*/ 21 h 119"/>
              <a:gd name="T10" fmla="*/ 10 w 147"/>
              <a:gd name="T11" fmla="*/ 21 h 119"/>
              <a:gd name="T12" fmla="*/ 10 w 147"/>
              <a:gd name="T13" fmla="*/ 15 h 119"/>
              <a:gd name="T14" fmla="*/ 13 w 147"/>
              <a:gd name="T15" fmla="*/ 11 h 119"/>
              <a:gd name="T16" fmla="*/ 40 w 147"/>
              <a:gd name="T17" fmla="*/ 4 h 119"/>
              <a:gd name="T18" fmla="*/ 101 w 147"/>
              <a:gd name="T19" fmla="*/ 0 h 119"/>
              <a:gd name="T20" fmla="*/ 113 w 147"/>
              <a:gd name="T21" fmla="*/ 21 h 119"/>
              <a:gd name="T22" fmla="*/ 147 w 147"/>
              <a:gd name="T23" fmla="*/ 26 h 119"/>
              <a:gd name="T24" fmla="*/ 147 w 147"/>
              <a:gd name="T25" fmla="*/ 113 h 119"/>
              <a:gd name="T26" fmla="*/ 141 w 147"/>
              <a:gd name="T27" fmla="*/ 119 h 119"/>
              <a:gd name="T28" fmla="*/ 0 w 147"/>
              <a:gd name="T29" fmla="*/ 113 h 119"/>
              <a:gd name="T30" fmla="*/ 0 w 147"/>
              <a:gd name="T31" fmla="*/ 26 h 119"/>
              <a:gd name="T32" fmla="*/ 6 w 147"/>
              <a:gd name="T33" fmla="*/ 21 h 119"/>
              <a:gd name="T34" fmla="*/ 73 w 147"/>
              <a:gd name="T35" fmla="*/ 43 h 119"/>
              <a:gd name="T36" fmla="*/ 87 w 147"/>
              <a:gd name="T37" fmla="*/ 49 h 119"/>
              <a:gd name="T38" fmla="*/ 73 w 147"/>
              <a:gd name="T39" fmla="*/ 81 h 119"/>
              <a:gd name="T40" fmla="*/ 73 w 147"/>
              <a:gd name="T41" fmla="*/ 43 h 119"/>
              <a:gd name="T42" fmla="*/ 82 w 147"/>
              <a:gd name="T43" fmla="*/ 54 h 119"/>
              <a:gd name="T44" fmla="*/ 61 w 147"/>
              <a:gd name="T45" fmla="*/ 62 h 119"/>
              <a:gd name="T46" fmla="*/ 86 w 147"/>
              <a:gd name="T47" fmla="*/ 62 h 119"/>
              <a:gd name="T48" fmla="*/ 82 w 147"/>
              <a:gd name="T49" fmla="*/ 54 h 119"/>
              <a:gd name="T50" fmla="*/ 38 w 147"/>
              <a:gd name="T51" fmla="*/ 32 h 119"/>
              <a:gd name="T52" fmla="*/ 11 w 147"/>
              <a:gd name="T53" fmla="*/ 108 h 119"/>
              <a:gd name="T54" fmla="*/ 136 w 147"/>
              <a:gd name="T55" fmla="*/ 32 h 119"/>
              <a:gd name="T56" fmla="*/ 109 w 147"/>
              <a:gd name="T57" fmla="*/ 32 h 119"/>
              <a:gd name="T58" fmla="*/ 97 w 147"/>
              <a:gd name="T59" fmla="*/ 12 h 119"/>
              <a:gd name="T60" fmla="*/ 44 w 147"/>
              <a:gd name="T61" fmla="*/ 28 h 119"/>
              <a:gd name="T62" fmla="*/ 73 w 147"/>
              <a:gd name="T63" fmla="*/ 23 h 119"/>
              <a:gd name="T64" fmla="*/ 112 w 147"/>
              <a:gd name="T65" fmla="*/ 62 h 119"/>
              <a:gd name="T66" fmla="*/ 34 w 147"/>
              <a:gd name="T67" fmla="*/ 62 h 119"/>
              <a:gd name="T68" fmla="*/ 73 w 147"/>
              <a:gd name="T69" fmla="*/ 35 h 119"/>
              <a:gd name="T70" fmla="*/ 46 w 147"/>
              <a:gd name="T71" fmla="*/ 62 h 119"/>
              <a:gd name="T72" fmla="*/ 101 w 147"/>
              <a:gd name="T73" fmla="*/ 62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7" h="119">
                <a:moveTo>
                  <a:pt x="122" y="40"/>
                </a:moveTo>
                <a:cubicBezTo>
                  <a:pt x="125" y="40"/>
                  <a:pt x="127" y="42"/>
                  <a:pt x="127" y="45"/>
                </a:cubicBezTo>
                <a:cubicBezTo>
                  <a:pt x="127" y="48"/>
                  <a:pt x="125" y="50"/>
                  <a:pt x="122" y="50"/>
                </a:cubicBezTo>
                <a:cubicBezTo>
                  <a:pt x="119" y="50"/>
                  <a:pt x="116" y="48"/>
                  <a:pt x="116" y="45"/>
                </a:cubicBezTo>
                <a:cubicBezTo>
                  <a:pt x="116" y="42"/>
                  <a:pt x="119" y="40"/>
                  <a:pt x="122" y="40"/>
                </a:cubicBezTo>
                <a:close/>
                <a:moveTo>
                  <a:pt x="35" y="18"/>
                </a:moveTo>
                <a:cubicBezTo>
                  <a:pt x="35" y="18"/>
                  <a:pt x="35" y="18"/>
                  <a:pt x="35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21"/>
                  <a:pt x="17" y="21"/>
                  <a:pt x="1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5" y="18"/>
                  <a:pt x="35" y="18"/>
                  <a:pt x="35" y="18"/>
                </a:cubicBezTo>
                <a:close/>
                <a:moveTo>
                  <a:pt x="10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3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2"/>
                  <a:pt x="44" y="0"/>
                  <a:pt x="46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7" y="4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41" y="21"/>
                  <a:pt x="141" y="21"/>
                  <a:pt x="141" y="21"/>
                </a:cubicBezTo>
                <a:cubicBezTo>
                  <a:pt x="144" y="21"/>
                  <a:pt x="147" y="23"/>
                  <a:pt x="147" y="26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47" y="117"/>
                  <a:pt x="144" y="119"/>
                  <a:pt x="141" y="119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3" y="119"/>
                  <a:pt x="0" y="117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3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10" y="21"/>
                  <a:pt x="10" y="21"/>
                  <a:pt x="10" y="21"/>
                </a:cubicBezTo>
                <a:close/>
                <a:moveTo>
                  <a:pt x="73" y="43"/>
                </a:moveTo>
                <a:cubicBezTo>
                  <a:pt x="73" y="43"/>
                  <a:pt x="73" y="43"/>
                  <a:pt x="73" y="43"/>
                </a:cubicBezTo>
                <a:cubicBezTo>
                  <a:pt x="79" y="43"/>
                  <a:pt x="83" y="45"/>
                  <a:pt x="87" y="49"/>
                </a:cubicBezTo>
                <a:cubicBezTo>
                  <a:pt x="90" y="52"/>
                  <a:pt x="92" y="57"/>
                  <a:pt x="92" y="62"/>
                </a:cubicBezTo>
                <a:cubicBezTo>
                  <a:pt x="92" y="73"/>
                  <a:pt x="84" y="81"/>
                  <a:pt x="73" y="81"/>
                </a:cubicBezTo>
                <a:cubicBezTo>
                  <a:pt x="63" y="81"/>
                  <a:pt x="54" y="73"/>
                  <a:pt x="54" y="62"/>
                </a:cubicBezTo>
                <a:cubicBezTo>
                  <a:pt x="54" y="52"/>
                  <a:pt x="63" y="43"/>
                  <a:pt x="73" y="43"/>
                </a:cubicBezTo>
                <a:close/>
                <a:moveTo>
                  <a:pt x="82" y="54"/>
                </a:moveTo>
                <a:cubicBezTo>
                  <a:pt x="82" y="54"/>
                  <a:pt x="82" y="54"/>
                  <a:pt x="82" y="54"/>
                </a:cubicBezTo>
                <a:cubicBezTo>
                  <a:pt x="80" y="51"/>
                  <a:pt x="77" y="50"/>
                  <a:pt x="73" y="50"/>
                </a:cubicBezTo>
                <a:cubicBezTo>
                  <a:pt x="67" y="50"/>
                  <a:pt x="61" y="56"/>
                  <a:pt x="61" y="62"/>
                </a:cubicBezTo>
                <a:cubicBezTo>
                  <a:pt x="61" y="69"/>
                  <a:pt x="67" y="74"/>
                  <a:pt x="73" y="74"/>
                </a:cubicBezTo>
                <a:cubicBezTo>
                  <a:pt x="80" y="74"/>
                  <a:pt x="86" y="69"/>
                  <a:pt x="86" y="62"/>
                </a:cubicBezTo>
                <a:cubicBezTo>
                  <a:pt x="86" y="59"/>
                  <a:pt x="84" y="56"/>
                  <a:pt x="82" y="54"/>
                </a:cubicBezTo>
                <a:cubicBezTo>
                  <a:pt x="82" y="54"/>
                  <a:pt x="82" y="54"/>
                  <a:pt x="82" y="54"/>
                </a:cubicBezTo>
                <a:close/>
                <a:moveTo>
                  <a:pt x="38" y="32"/>
                </a:moveTo>
                <a:cubicBezTo>
                  <a:pt x="38" y="32"/>
                  <a:pt x="38" y="32"/>
                  <a:pt x="38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9" y="32"/>
                  <a:pt x="109" y="32"/>
                  <a:pt x="109" y="32"/>
                </a:cubicBezTo>
                <a:cubicBezTo>
                  <a:pt x="106" y="32"/>
                  <a:pt x="104" y="31"/>
                  <a:pt x="103" y="28"/>
                </a:cubicBezTo>
                <a:cubicBezTo>
                  <a:pt x="97" y="12"/>
                  <a:pt x="97" y="12"/>
                  <a:pt x="97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44" y="28"/>
                  <a:pt x="44" y="28"/>
                  <a:pt x="44" y="28"/>
                </a:cubicBezTo>
                <a:cubicBezTo>
                  <a:pt x="43" y="30"/>
                  <a:pt x="41" y="32"/>
                  <a:pt x="38" y="32"/>
                </a:cubicBezTo>
                <a:close/>
                <a:moveTo>
                  <a:pt x="73" y="23"/>
                </a:moveTo>
                <a:cubicBezTo>
                  <a:pt x="73" y="23"/>
                  <a:pt x="73" y="23"/>
                  <a:pt x="73" y="23"/>
                </a:cubicBezTo>
                <a:cubicBezTo>
                  <a:pt x="95" y="23"/>
                  <a:pt x="112" y="41"/>
                  <a:pt x="112" y="62"/>
                </a:cubicBezTo>
                <a:cubicBezTo>
                  <a:pt x="112" y="84"/>
                  <a:pt x="95" y="101"/>
                  <a:pt x="73" y="101"/>
                </a:cubicBezTo>
                <a:cubicBezTo>
                  <a:pt x="52" y="101"/>
                  <a:pt x="34" y="84"/>
                  <a:pt x="34" y="62"/>
                </a:cubicBezTo>
                <a:cubicBezTo>
                  <a:pt x="34" y="41"/>
                  <a:pt x="52" y="23"/>
                  <a:pt x="73" y="23"/>
                </a:cubicBezTo>
                <a:close/>
                <a:moveTo>
                  <a:pt x="73" y="35"/>
                </a:moveTo>
                <a:cubicBezTo>
                  <a:pt x="73" y="35"/>
                  <a:pt x="73" y="35"/>
                  <a:pt x="73" y="35"/>
                </a:cubicBezTo>
                <a:cubicBezTo>
                  <a:pt x="58" y="35"/>
                  <a:pt x="46" y="47"/>
                  <a:pt x="46" y="62"/>
                </a:cubicBezTo>
                <a:cubicBezTo>
                  <a:pt x="46" y="77"/>
                  <a:pt x="58" y="90"/>
                  <a:pt x="73" y="90"/>
                </a:cubicBezTo>
                <a:cubicBezTo>
                  <a:pt x="89" y="90"/>
                  <a:pt x="101" y="77"/>
                  <a:pt x="101" y="62"/>
                </a:cubicBezTo>
                <a:cubicBezTo>
                  <a:pt x="101" y="47"/>
                  <a:pt x="89" y="35"/>
                  <a:pt x="73" y="3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29"/>
          <p:cNvSpPr>
            <a:spLocks noEditPoints="1"/>
          </p:cNvSpPr>
          <p:nvPr/>
        </p:nvSpPr>
        <p:spPr bwMode="auto">
          <a:xfrm>
            <a:off x="5235433" y="3036806"/>
            <a:ext cx="235555" cy="333225"/>
          </a:xfrm>
          <a:custGeom>
            <a:avLst/>
            <a:gdLst>
              <a:gd name="T0" fmla="*/ 38 w 102"/>
              <a:gd name="T1" fmla="*/ 124 h 144"/>
              <a:gd name="T2" fmla="*/ 38 w 102"/>
              <a:gd name="T3" fmla="*/ 124 h 144"/>
              <a:gd name="T4" fmla="*/ 65 w 102"/>
              <a:gd name="T5" fmla="*/ 124 h 144"/>
              <a:gd name="T6" fmla="*/ 68 w 102"/>
              <a:gd name="T7" fmla="*/ 127 h 144"/>
              <a:gd name="T8" fmla="*/ 68 w 102"/>
              <a:gd name="T9" fmla="*/ 127 h 144"/>
              <a:gd name="T10" fmla="*/ 68 w 102"/>
              <a:gd name="T11" fmla="*/ 141 h 144"/>
              <a:gd name="T12" fmla="*/ 65 w 102"/>
              <a:gd name="T13" fmla="*/ 144 h 144"/>
              <a:gd name="T14" fmla="*/ 65 w 102"/>
              <a:gd name="T15" fmla="*/ 144 h 144"/>
              <a:gd name="T16" fmla="*/ 38 w 102"/>
              <a:gd name="T17" fmla="*/ 144 h 144"/>
              <a:gd name="T18" fmla="*/ 34 w 102"/>
              <a:gd name="T19" fmla="*/ 141 h 144"/>
              <a:gd name="T20" fmla="*/ 34 w 102"/>
              <a:gd name="T21" fmla="*/ 141 h 144"/>
              <a:gd name="T22" fmla="*/ 34 w 102"/>
              <a:gd name="T23" fmla="*/ 127 h 144"/>
              <a:gd name="T24" fmla="*/ 38 w 102"/>
              <a:gd name="T25" fmla="*/ 124 h 144"/>
              <a:gd name="T26" fmla="*/ 51 w 102"/>
              <a:gd name="T27" fmla="*/ 0 h 144"/>
              <a:gd name="T28" fmla="*/ 51 w 102"/>
              <a:gd name="T29" fmla="*/ 0 h 144"/>
              <a:gd name="T30" fmla="*/ 87 w 102"/>
              <a:gd name="T31" fmla="*/ 15 h 144"/>
              <a:gd name="T32" fmla="*/ 87 w 102"/>
              <a:gd name="T33" fmla="*/ 15 h 144"/>
              <a:gd name="T34" fmla="*/ 87 w 102"/>
              <a:gd name="T35" fmla="*/ 15 h 144"/>
              <a:gd name="T36" fmla="*/ 102 w 102"/>
              <a:gd name="T37" fmla="*/ 51 h 144"/>
              <a:gd name="T38" fmla="*/ 98 w 102"/>
              <a:gd name="T39" fmla="*/ 72 h 144"/>
              <a:gd name="T40" fmla="*/ 86 w 102"/>
              <a:gd name="T41" fmla="*/ 89 h 144"/>
              <a:gd name="T42" fmla="*/ 81 w 102"/>
              <a:gd name="T43" fmla="*/ 94 h 144"/>
              <a:gd name="T44" fmla="*/ 68 w 102"/>
              <a:gd name="T45" fmla="*/ 114 h 144"/>
              <a:gd name="T46" fmla="*/ 62 w 102"/>
              <a:gd name="T47" fmla="*/ 119 h 144"/>
              <a:gd name="T48" fmla="*/ 41 w 102"/>
              <a:gd name="T49" fmla="*/ 119 h 144"/>
              <a:gd name="T50" fmla="*/ 35 w 102"/>
              <a:gd name="T51" fmla="*/ 114 h 144"/>
              <a:gd name="T52" fmla="*/ 22 w 102"/>
              <a:gd name="T53" fmla="*/ 94 h 144"/>
              <a:gd name="T54" fmla="*/ 17 w 102"/>
              <a:gd name="T55" fmla="*/ 89 h 144"/>
              <a:gd name="T56" fmla="*/ 17 w 102"/>
              <a:gd name="T57" fmla="*/ 89 h 144"/>
              <a:gd name="T58" fmla="*/ 5 w 102"/>
              <a:gd name="T59" fmla="*/ 72 h 144"/>
              <a:gd name="T60" fmla="*/ 0 w 102"/>
              <a:gd name="T61" fmla="*/ 51 h 144"/>
              <a:gd name="T62" fmla="*/ 15 w 102"/>
              <a:gd name="T63" fmla="*/ 15 h 144"/>
              <a:gd name="T64" fmla="*/ 16 w 102"/>
              <a:gd name="T65" fmla="*/ 14 h 144"/>
              <a:gd name="T66" fmla="*/ 51 w 102"/>
              <a:gd name="T67" fmla="*/ 0 h 144"/>
              <a:gd name="T68" fmla="*/ 80 w 102"/>
              <a:gd name="T69" fmla="*/ 23 h 144"/>
              <a:gd name="T70" fmla="*/ 80 w 102"/>
              <a:gd name="T71" fmla="*/ 23 h 144"/>
              <a:gd name="T72" fmla="*/ 51 w 102"/>
              <a:gd name="T73" fmla="*/ 11 h 144"/>
              <a:gd name="T74" fmla="*/ 23 w 102"/>
              <a:gd name="T75" fmla="*/ 22 h 144"/>
              <a:gd name="T76" fmla="*/ 23 w 102"/>
              <a:gd name="T77" fmla="*/ 23 h 144"/>
              <a:gd name="T78" fmla="*/ 11 w 102"/>
              <a:gd name="T79" fmla="*/ 51 h 144"/>
              <a:gd name="T80" fmla="*/ 15 w 102"/>
              <a:gd name="T81" fmla="*/ 67 h 144"/>
              <a:gd name="T82" fmla="*/ 24 w 102"/>
              <a:gd name="T83" fmla="*/ 80 h 144"/>
              <a:gd name="T84" fmla="*/ 25 w 102"/>
              <a:gd name="T85" fmla="*/ 81 h 144"/>
              <a:gd name="T86" fmla="*/ 30 w 102"/>
              <a:gd name="T87" fmla="*/ 86 h 144"/>
              <a:gd name="T88" fmla="*/ 45 w 102"/>
              <a:gd name="T89" fmla="*/ 108 h 144"/>
              <a:gd name="T90" fmla="*/ 57 w 102"/>
              <a:gd name="T91" fmla="*/ 108 h 144"/>
              <a:gd name="T92" fmla="*/ 73 w 102"/>
              <a:gd name="T93" fmla="*/ 86 h 144"/>
              <a:gd name="T94" fmla="*/ 78 w 102"/>
              <a:gd name="T95" fmla="*/ 81 h 144"/>
              <a:gd name="T96" fmla="*/ 78 w 102"/>
              <a:gd name="T97" fmla="*/ 80 h 144"/>
              <a:gd name="T98" fmla="*/ 88 w 102"/>
              <a:gd name="T99" fmla="*/ 67 h 144"/>
              <a:gd name="T100" fmla="*/ 91 w 102"/>
              <a:gd name="T101" fmla="*/ 51 h 144"/>
              <a:gd name="T102" fmla="*/ 80 w 102"/>
              <a:gd name="T103" fmla="*/ 23 h 144"/>
              <a:gd name="T104" fmla="*/ 62 w 102"/>
              <a:gd name="T105" fmla="*/ 131 h 144"/>
              <a:gd name="T106" fmla="*/ 62 w 102"/>
              <a:gd name="T107" fmla="*/ 131 h 144"/>
              <a:gd name="T108" fmla="*/ 41 w 102"/>
              <a:gd name="T109" fmla="*/ 131 h 144"/>
              <a:gd name="T110" fmla="*/ 41 w 102"/>
              <a:gd name="T111" fmla="*/ 138 h 144"/>
              <a:gd name="T112" fmla="*/ 62 w 102"/>
              <a:gd name="T113" fmla="*/ 138 h 144"/>
              <a:gd name="T114" fmla="*/ 62 w 102"/>
              <a:gd name="T115" fmla="*/ 131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2" h="144">
                <a:moveTo>
                  <a:pt x="38" y="124"/>
                </a:moveTo>
                <a:cubicBezTo>
                  <a:pt x="38" y="124"/>
                  <a:pt x="38" y="124"/>
                  <a:pt x="38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7" y="124"/>
                  <a:pt x="68" y="125"/>
                  <a:pt x="68" y="127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3"/>
                  <a:pt x="67" y="144"/>
                  <a:pt x="65" y="144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36" y="144"/>
                  <a:pt x="34" y="143"/>
                  <a:pt x="34" y="141"/>
                </a:cubicBezTo>
                <a:cubicBezTo>
                  <a:pt x="34" y="141"/>
                  <a:pt x="34" y="141"/>
                  <a:pt x="34" y="141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25"/>
                  <a:pt x="36" y="124"/>
                  <a:pt x="38" y="124"/>
                </a:cubicBezTo>
                <a:close/>
                <a:moveTo>
                  <a:pt x="51" y="0"/>
                </a:moveTo>
                <a:cubicBezTo>
                  <a:pt x="51" y="0"/>
                  <a:pt x="51" y="0"/>
                  <a:pt x="51" y="0"/>
                </a:cubicBezTo>
                <a:cubicBezTo>
                  <a:pt x="65" y="0"/>
                  <a:pt x="78" y="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ubicBezTo>
                  <a:pt x="97" y="24"/>
                  <a:pt x="102" y="37"/>
                  <a:pt x="102" y="51"/>
                </a:cubicBezTo>
                <a:cubicBezTo>
                  <a:pt x="102" y="58"/>
                  <a:pt x="101" y="65"/>
                  <a:pt x="98" y="72"/>
                </a:cubicBezTo>
                <a:cubicBezTo>
                  <a:pt x="95" y="78"/>
                  <a:pt x="91" y="84"/>
                  <a:pt x="86" y="89"/>
                </a:cubicBezTo>
                <a:cubicBezTo>
                  <a:pt x="85" y="90"/>
                  <a:pt x="82" y="92"/>
                  <a:pt x="81" y="94"/>
                </a:cubicBezTo>
                <a:cubicBezTo>
                  <a:pt x="73" y="101"/>
                  <a:pt x="69" y="105"/>
                  <a:pt x="68" y="114"/>
                </a:cubicBezTo>
                <a:cubicBezTo>
                  <a:pt x="67" y="117"/>
                  <a:pt x="65" y="119"/>
                  <a:pt x="62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38" y="119"/>
                  <a:pt x="35" y="117"/>
                  <a:pt x="35" y="114"/>
                </a:cubicBezTo>
                <a:cubicBezTo>
                  <a:pt x="34" y="105"/>
                  <a:pt x="30" y="101"/>
                  <a:pt x="22" y="94"/>
                </a:cubicBezTo>
                <a:cubicBezTo>
                  <a:pt x="20" y="92"/>
                  <a:pt x="18" y="90"/>
                  <a:pt x="17" y="89"/>
                </a:cubicBezTo>
                <a:cubicBezTo>
                  <a:pt x="17" y="89"/>
                  <a:pt x="17" y="89"/>
                  <a:pt x="17" y="89"/>
                </a:cubicBezTo>
                <a:cubicBezTo>
                  <a:pt x="12" y="84"/>
                  <a:pt x="7" y="78"/>
                  <a:pt x="5" y="72"/>
                </a:cubicBezTo>
                <a:cubicBezTo>
                  <a:pt x="2" y="65"/>
                  <a:pt x="0" y="58"/>
                  <a:pt x="0" y="51"/>
                </a:cubicBezTo>
                <a:cubicBezTo>
                  <a:pt x="0" y="37"/>
                  <a:pt x="6" y="24"/>
                  <a:pt x="15" y="15"/>
                </a:cubicBezTo>
                <a:cubicBezTo>
                  <a:pt x="16" y="14"/>
                  <a:pt x="16" y="14"/>
                  <a:pt x="16" y="14"/>
                </a:cubicBezTo>
                <a:cubicBezTo>
                  <a:pt x="25" y="5"/>
                  <a:pt x="37" y="0"/>
                  <a:pt x="51" y="0"/>
                </a:cubicBezTo>
                <a:close/>
                <a:moveTo>
                  <a:pt x="80" y="23"/>
                </a:moveTo>
                <a:cubicBezTo>
                  <a:pt x="80" y="23"/>
                  <a:pt x="80" y="23"/>
                  <a:pt x="80" y="23"/>
                </a:cubicBezTo>
                <a:cubicBezTo>
                  <a:pt x="72" y="15"/>
                  <a:pt x="62" y="11"/>
                  <a:pt x="51" y="11"/>
                </a:cubicBezTo>
                <a:cubicBezTo>
                  <a:pt x="40" y="11"/>
                  <a:pt x="31" y="15"/>
                  <a:pt x="23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0"/>
                  <a:pt x="11" y="40"/>
                  <a:pt x="11" y="51"/>
                </a:cubicBezTo>
                <a:cubicBezTo>
                  <a:pt x="11" y="57"/>
                  <a:pt x="13" y="62"/>
                  <a:pt x="15" y="67"/>
                </a:cubicBezTo>
                <a:cubicBezTo>
                  <a:pt x="17" y="72"/>
                  <a:pt x="20" y="77"/>
                  <a:pt x="24" y="80"/>
                </a:cubicBezTo>
                <a:cubicBezTo>
                  <a:pt x="25" y="81"/>
                  <a:pt x="25" y="81"/>
                  <a:pt x="25" y="81"/>
                </a:cubicBezTo>
                <a:cubicBezTo>
                  <a:pt x="27" y="83"/>
                  <a:pt x="29" y="84"/>
                  <a:pt x="30" y="86"/>
                </a:cubicBezTo>
                <a:cubicBezTo>
                  <a:pt x="38" y="93"/>
                  <a:pt x="43" y="98"/>
                  <a:pt x="45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98"/>
                  <a:pt x="65" y="93"/>
                  <a:pt x="73" y="86"/>
                </a:cubicBezTo>
                <a:cubicBezTo>
                  <a:pt x="74" y="84"/>
                  <a:pt x="75" y="83"/>
                  <a:pt x="78" y="81"/>
                </a:cubicBezTo>
                <a:cubicBezTo>
                  <a:pt x="78" y="80"/>
                  <a:pt x="78" y="80"/>
                  <a:pt x="78" y="80"/>
                </a:cubicBezTo>
                <a:cubicBezTo>
                  <a:pt x="82" y="77"/>
                  <a:pt x="85" y="72"/>
                  <a:pt x="88" y="67"/>
                </a:cubicBezTo>
                <a:cubicBezTo>
                  <a:pt x="90" y="62"/>
                  <a:pt x="91" y="57"/>
                  <a:pt x="91" y="51"/>
                </a:cubicBezTo>
                <a:cubicBezTo>
                  <a:pt x="91" y="40"/>
                  <a:pt x="87" y="30"/>
                  <a:pt x="80" y="23"/>
                </a:cubicBezTo>
                <a:close/>
                <a:moveTo>
                  <a:pt x="62" y="131"/>
                </a:moveTo>
                <a:cubicBezTo>
                  <a:pt x="62" y="131"/>
                  <a:pt x="62" y="131"/>
                  <a:pt x="62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2" y="131"/>
                  <a:pt x="62" y="131"/>
                  <a:pt x="62" y="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72"/>
          <p:cNvSpPr>
            <a:spLocks noEditPoints="1"/>
          </p:cNvSpPr>
          <p:nvPr/>
        </p:nvSpPr>
        <p:spPr bwMode="auto">
          <a:xfrm>
            <a:off x="6519471" y="4301381"/>
            <a:ext cx="346022" cy="347518"/>
          </a:xfrm>
          <a:custGeom>
            <a:avLst/>
            <a:gdLst>
              <a:gd name="T0" fmla="*/ 179 w 746"/>
              <a:gd name="T1" fmla="*/ 167 h 749"/>
              <a:gd name="T2" fmla="*/ 225 w 746"/>
              <a:gd name="T3" fmla="*/ 98 h 749"/>
              <a:gd name="T4" fmla="*/ 68 w 746"/>
              <a:gd name="T5" fmla="*/ 204 h 749"/>
              <a:gd name="T6" fmla="*/ 332 w 746"/>
              <a:gd name="T7" fmla="*/ 204 h 749"/>
              <a:gd name="T8" fmla="*/ 285 w 746"/>
              <a:gd name="T9" fmla="*/ 205 h 749"/>
              <a:gd name="T10" fmla="*/ 262 w 746"/>
              <a:gd name="T11" fmla="*/ 183 h 749"/>
              <a:gd name="T12" fmla="*/ 248 w 746"/>
              <a:gd name="T13" fmla="*/ 121 h 749"/>
              <a:gd name="T14" fmla="*/ 583 w 746"/>
              <a:gd name="T15" fmla="*/ 380 h 749"/>
              <a:gd name="T16" fmla="*/ 734 w 746"/>
              <a:gd name="T17" fmla="*/ 530 h 749"/>
              <a:gd name="T18" fmla="*/ 564 w 746"/>
              <a:gd name="T19" fmla="*/ 738 h 749"/>
              <a:gd name="T20" fmla="*/ 525 w 746"/>
              <a:gd name="T21" fmla="*/ 738 h 749"/>
              <a:gd name="T22" fmla="*/ 224 w 746"/>
              <a:gd name="T23" fmla="*/ 738 h 749"/>
              <a:gd name="T24" fmla="*/ 30 w 746"/>
              <a:gd name="T25" fmla="*/ 746 h 749"/>
              <a:gd name="T26" fmla="*/ 3 w 746"/>
              <a:gd name="T27" fmla="*/ 544 h 749"/>
              <a:gd name="T28" fmla="*/ 162 w 746"/>
              <a:gd name="T29" fmla="*/ 374 h 749"/>
              <a:gd name="T30" fmla="*/ 11 w 746"/>
              <a:gd name="T31" fmla="*/ 185 h 749"/>
              <a:gd name="T32" fmla="*/ 219 w 746"/>
              <a:gd name="T33" fmla="*/ 15 h 749"/>
              <a:gd name="T34" fmla="*/ 508 w 746"/>
              <a:gd name="T35" fmla="*/ 28 h 749"/>
              <a:gd name="T36" fmla="*/ 736 w 746"/>
              <a:gd name="T37" fmla="*/ 160 h 749"/>
              <a:gd name="T38" fmla="*/ 583 w 746"/>
              <a:gd name="T39" fmla="*/ 380 h 749"/>
              <a:gd name="T40" fmla="*/ 413 w 746"/>
              <a:gd name="T41" fmla="*/ 549 h 749"/>
              <a:gd name="T42" fmla="*/ 677 w 746"/>
              <a:gd name="T43" fmla="*/ 549 h 749"/>
              <a:gd name="T44" fmla="*/ 607 w 746"/>
              <a:gd name="T45" fmla="*/ 573 h 749"/>
              <a:gd name="T46" fmla="*/ 584 w 746"/>
              <a:gd name="T47" fmla="*/ 550 h 749"/>
              <a:gd name="T48" fmla="*/ 593 w 746"/>
              <a:gd name="T49" fmla="*/ 466 h 749"/>
              <a:gd name="T50" fmla="*/ 547 w 746"/>
              <a:gd name="T51" fmla="*/ 489 h 749"/>
              <a:gd name="T52" fmla="*/ 570 w 746"/>
              <a:gd name="T53" fmla="*/ 443 h 749"/>
              <a:gd name="T54" fmla="*/ 413 w 746"/>
              <a:gd name="T55" fmla="*/ 549 h 749"/>
              <a:gd name="T56" fmla="*/ 155 w 746"/>
              <a:gd name="T57" fmla="*/ 646 h 749"/>
              <a:gd name="T58" fmla="*/ 516 w 746"/>
              <a:gd name="T59" fmla="*/ 181 h 749"/>
              <a:gd name="T60" fmla="*/ 155 w 746"/>
              <a:gd name="T61" fmla="*/ 646 h 749"/>
              <a:gd name="T62" fmla="*/ 602 w 746"/>
              <a:gd name="T63" fmla="*/ 221 h 749"/>
              <a:gd name="T64" fmla="*/ 603 w 746"/>
              <a:gd name="T65" fmla="*/ 222 h 749"/>
              <a:gd name="T66" fmla="*/ 603 w 746"/>
              <a:gd name="T67" fmla="*/ 223 h 749"/>
              <a:gd name="T68" fmla="*/ 682 w 746"/>
              <a:gd name="T69" fmla="*/ 205 h 749"/>
              <a:gd name="T70" fmla="*/ 576 w 746"/>
              <a:gd name="T71" fmla="*/ 68 h 749"/>
              <a:gd name="T72" fmla="*/ 496 w 746"/>
              <a:gd name="T73" fmla="*/ 115 h 749"/>
              <a:gd name="T74" fmla="*/ 527 w 746"/>
              <a:gd name="T75" fmla="*/ 146 h 749"/>
              <a:gd name="T76" fmla="*/ 527 w 746"/>
              <a:gd name="T77" fmla="*/ 147 h 749"/>
              <a:gd name="T78" fmla="*/ 528 w 746"/>
              <a:gd name="T79" fmla="*/ 147 h 749"/>
              <a:gd name="T80" fmla="*/ 602 w 746"/>
              <a:gd name="T81" fmla="*/ 221 h 749"/>
              <a:gd name="T82" fmla="*/ 602 w 746"/>
              <a:gd name="T83" fmla="*/ 221 h 749"/>
              <a:gd name="T84" fmla="*/ 591 w 746"/>
              <a:gd name="T85" fmla="*/ 256 h 749"/>
              <a:gd name="T86" fmla="*/ 197 w 746"/>
              <a:gd name="T87" fmla="*/ 689 h 749"/>
              <a:gd name="T88" fmla="*/ 591 w 746"/>
              <a:gd name="T89" fmla="*/ 256 h 749"/>
              <a:gd name="T90" fmla="*/ 80 w 746"/>
              <a:gd name="T91" fmla="*/ 572 h 749"/>
              <a:gd name="T92" fmla="*/ 474 w 746"/>
              <a:gd name="T93" fmla="*/ 138 h 749"/>
              <a:gd name="T94" fmla="*/ 80 w 746"/>
              <a:gd name="T95" fmla="*/ 572 h 749"/>
              <a:gd name="T96" fmla="*/ 57 w 746"/>
              <a:gd name="T97" fmla="*/ 594 h 749"/>
              <a:gd name="T98" fmla="*/ 155 w 746"/>
              <a:gd name="T99" fmla="*/ 693 h 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46" h="749">
                <a:moveTo>
                  <a:pt x="201" y="167"/>
                </a:moveTo>
                <a:cubicBezTo>
                  <a:pt x="195" y="174"/>
                  <a:pt x="185" y="174"/>
                  <a:pt x="179" y="167"/>
                </a:cubicBezTo>
                <a:cubicBezTo>
                  <a:pt x="172" y="161"/>
                  <a:pt x="172" y="151"/>
                  <a:pt x="179" y="145"/>
                </a:cubicBezTo>
                <a:cubicBezTo>
                  <a:pt x="225" y="98"/>
                  <a:pt x="225" y="98"/>
                  <a:pt x="225" y="98"/>
                </a:cubicBezTo>
                <a:cubicBezTo>
                  <a:pt x="200" y="72"/>
                  <a:pt x="200" y="72"/>
                  <a:pt x="200" y="72"/>
                </a:cubicBezTo>
                <a:cubicBezTo>
                  <a:pt x="68" y="204"/>
                  <a:pt x="68" y="204"/>
                  <a:pt x="68" y="204"/>
                </a:cubicBezTo>
                <a:cubicBezTo>
                  <a:pt x="200" y="336"/>
                  <a:pt x="200" y="336"/>
                  <a:pt x="200" y="336"/>
                </a:cubicBezTo>
                <a:cubicBezTo>
                  <a:pt x="332" y="204"/>
                  <a:pt x="332" y="204"/>
                  <a:pt x="332" y="204"/>
                </a:cubicBezTo>
                <a:cubicBezTo>
                  <a:pt x="309" y="181"/>
                  <a:pt x="309" y="181"/>
                  <a:pt x="309" y="181"/>
                </a:cubicBezTo>
                <a:cubicBezTo>
                  <a:pt x="285" y="205"/>
                  <a:pt x="285" y="205"/>
                  <a:pt x="285" y="205"/>
                </a:cubicBezTo>
                <a:cubicBezTo>
                  <a:pt x="279" y="212"/>
                  <a:pt x="269" y="212"/>
                  <a:pt x="262" y="205"/>
                </a:cubicBezTo>
                <a:cubicBezTo>
                  <a:pt x="256" y="199"/>
                  <a:pt x="256" y="189"/>
                  <a:pt x="262" y="183"/>
                </a:cubicBezTo>
                <a:cubicBezTo>
                  <a:pt x="286" y="159"/>
                  <a:pt x="286" y="159"/>
                  <a:pt x="286" y="159"/>
                </a:cubicBezTo>
                <a:cubicBezTo>
                  <a:pt x="248" y="121"/>
                  <a:pt x="248" y="121"/>
                  <a:pt x="248" y="121"/>
                </a:cubicBezTo>
                <a:cubicBezTo>
                  <a:pt x="201" y="167"/>
                  <a:pt x="201" y="167"/>
                  <a:pt x="201" y="167"/>
                </a:cubicBezTo>
                <a:close/>
                <a:moveTo>
                  <a:pt x="583" y="380"/>
                </a:moveTo>
                <a:cubicBezTo>
                  <a:pt x="583" y="380"/>
                  <a:pt x="583" y="380"/>
                  <a:pt x="583" y="380"/>
                </a:cubicBezTo>
                <a:cubicBezTo>
                  <a:pt x="734" y="530"/>
                  <a:pt x="734" y="530"/>
                  <a:pt x="734" y="530"/>
                </a:cubicBezTo>
                <a:cubicBezTo>
                  <a:pt x="744" y="541"/>
                  <a:pt x="744" y="558"/>
                  <a:pt x="734" y="568"/>
                </a:cubicBezTo>
                <a:cubicBezTo>
                  <a:pt x="564" y="738"/>
                  <a:pt x="564" y="738"/>
                  <a:pt x="564" y="738"/>
                </a:cubicBezTo>
                <a:cubicBezTo>
                  <a:pt x="554" y="749"/>
                  <a:pt x="536" y="749"/>
                  <a:pt x="526" y="738"/>
                </a:cubicBezTo>
                <a:cubicBezTo>
                  <a:pt x="525" y="738"/>
                  <a:pt x="525" y="738"/>
                  <a:pt x="525" y="738"/>
                </a:cubicBezTo>
                <a:cubicBezTo>
                  <a:pt x="375" y="587"/>
                  <a:pt x="375" y="587"/>
                  <a:pt x="375" y="587"/>
                </a:cubicBezTo>
                <a:cubicBezTo>
                  <a:pt x="224" y="738"/>
                  <a:pt x="224" y="738"/>
                  <a:pt x="224" y="738"/>
                </a:cubicBezTo>
                <a:cubicBezTo>
                  <a:pt x="219" y="743"/>
                  <a:pt x="212" y="746"/>
                  <a:pt x="205" y="746"/>
                </a:cubicBezTo>
                <a:cubicBezTo>
                  <a:pt x="30" y="746"/>
                  <a:pt x="30" y="746"/>
                  <a:pt x="30" y="746"/>
                </a:cubicBezTo>
                <a:cubicBezTo>
                  <a:pt x="14" y="746"/>
                  <a:pt x="3" y="734"/>
                  <a:pt x="3" y="719"/>
                </a:cubicBezTo>
                <a:cubicBezTo>
                  <a:pt x="3" y="660"/>
                  <a:pt x="3" y="602"/>
                  <a:pt x="3" y="544"/>
                </a:cubicBezTo>
                <a:cubicBezTo>
                  <a:pt x="3" y="537"/>
                  <a:pt x="6" y="530"/>
                  <a:pt x="11" y="525"/>
                </a:cubicBezTo>
                <a:cubicBezTo>
                  <a:pt x="162" y="374"/>
                  <a:pt x="162" y="374"/>
                  <a:pt x="162" y="374"/>
                </a:cubicBezTo>
                <a:cubicBezTo>
                  <a:pt x="11" y="223"/>
                  <a:pt x="11" y="223"/>
                  <a:pt x="11" y="223"/>
                </a:cubicBezTo>
                <a:cubicBezTo>
                  <a:pt x="0" y="213"/>
                  <a:pt x="0" y="196"/>
                  <a:pt x="11" y="185"/>
                </a:cubicBezTo>
                <a:cubicBezTo>
                  <a:pt x="181" y="15"/>
                  <a:pt x="181" y="15"/>
                  <a:pt x="181" y="15"/>
                </a:cubicBezTo>
                <a:cubicBezTo>
                  <a:pt x="191" y="5"/>
                  <a:pt x="208" y="5"/>
                  <a:pt x="219" y="15"/>
                </a:cubicBezTo>
                <a:cubicBezTo>
                  <a:pt x="370" y="166"/>
                  <a:pt x="370" y="166"/>
                  <a:pt x="370" y="166"/>
                </a:cubicBezTo>
                <a:cubicBezTo>
                  <a:pt x="508" y="28"/>
                  <a:pt x="508" y="28"/>
                  <a:pt x="508" y="28"/>
                </a:cubicBezTo>
                <a:cubicBezTo>
                  <a:pt x="538" y="0"/>
                  <a:pt x="586" y="1"/>
                  <a:pt x="614" y="30"/>
                </a:cubicBezTo>
                <a:cubicBezTo>
                  <a:pt x="647" y="62"/>
                  <a:pt x="720" y="119"/>
                  <a:pt x="736" y="160"/>
                </a:cubicBezTo>
                <a:cubicBezTo>
                  <a:pt x="746" y="189"/>
                  <a:pt x="742" y="220"/>
                  <a:pt x="720" y="243"/>
                </a:cubicBezTo>
                <a:cubicBezTo>
                  <a:pt x="583" y="380"/>
                  <a:pt x="583" y="380"/>
                  <a:pt x="583" y="380"/>
                </a:cubicBezTo>
                <a:close/>
                <a:moveTo>
                  <a:pt x="413" y="549"/>
                </a:moveTo>
                <a:cubicBezTo>
                  <a:pt x="413" y="549"/>
                  <a:pt x="413" y="549"/>
                  <a:pt x="413" y="549"/>
                </a:cubicBezTo>
                <a:cubicBezTo>
                  <a:pt x="545" y="682"/>
                  <a:pt x="545" y="682"/>
                  <a:pt x="545" y="682"/>
                </a:cubicBezTo>
                <a:cubicBezTo>
                  <a:pt x="677" y="549"/>
                  <a:pt x="677" y="549"/>
                  <a:pt x="677" y="549"/>
                </a:cubicBezTo>
                <a:cubicBezTo>
                  <a:pt x="654" y="526"/>
                  <a:pt x="654" y="526"/>
                  <a:pt x="654" y="526"/>
                </a:cubicBezTo>
                <a:cubicBezTo>
                  <a:pt x="607" y="573"/>
                  <a:pt x="607" y="573"/>
                  <a:pt x="607" y="573"/>
                </a:cubicBezTo>
                <a:cubicBezTo>
                  <a:pt x="601" y="580"/>
                  <a:pt x="591" y="580"/>
                  <a:pt x="584" y="573"/>
                </a:cubicBezTo>
                <a:cubicBezTo>
                  <a:pt x="578" y="567"/>
                  <a:pt x="578" y="557"/>
                  <a:pt x="584" y="550"/>
                </a:cubicBezTo>
                <a:cubicBezTo>
                  <a:pt x="631" y="504"/>
                  <a:pt x="631" y="504"/>
                  <a:pt x="631" y="504"/>
                </a:cubicBezTo>
                <a:cubicBezTo>
                  <a:pt x="593" y="466"/>
                  <a:pt x="593" y="466"/>
                  <a:pt x="593" y="466"/>
                </a:cubicBezTo>
                <a:cubicBezTo>
                  <a:pt x="569" y="489"/>
                  <a:pt x="569" y="489"/>
                  <a:pt x="569" y="489"/>
                </a:cubicBezTo>
                <a:cubicBezTo>
                  <a:pt x="563" y="496"/>
                  <a:pt x="553" y="496"/>
                  <a:pt x="547" y="489"/>
                </a:cubicBezTo>
                <a:cubicBezTo>
                  <a:pt x="540" y="483"/>
                  <a:pt x="540" y="473"/>
                  <a:pt x="547" y="466"/>
                </a:cubicBezTo>
                <a:cubicBezTo>
                  <a:pt x="570" y="443"/>
                  <a:pt x="570" y="443"/>
                  <a:pt x="570" y="443"/>
                </a:cubicBezTo>
                <a:cubicBezTo>
                  <a:pt x="545" y="417"/>
                  <a:pt x="545" y="417"/>
                  <a:pt x="545" y="417"/>
                </a:cubicBezTo>
                <a:cubicBezTo>
                  <a:pt x="413" y="549"/>
                  <a:pt x="413" y="549"/>
                  <a:pt x="413" y="549"/>
                </a:cubicBezTo>
                <a:close/>
                <a:moveTo>
                  <a:pt x="155" y="646"/>
                </a:moveTo>
                <a:cubicBezTo>
                  <a:pt x="155" y="646"/>
                  <a:pt x="155" y="646"/>
                  <a:pt x="155" y="646"/>
                </a:cubicBezTo>
                <a:cubicBezTo>
                  <a:pt x="293" y="509"/>
                  <a:pt x="431" y="371"/>
                  <a:pt x="568" y="233"/>
                </a:cubicBezTo>
                <a:cubicBezTo>
                  <a:pt x="551" y="216"/>
                  <a:pt x="533" y="198"/>
                  <a:pt x="516" y="181"/>
                </a:cubicBezTo>
                <a:cubicBezTo>
                  <a:pt x="103" y="594"/>
                  <a:pt x="103" y="594"/>
                  <a:pt x="103" y="594"/>
                </a:cubicBezTo>
                <a:cubicBezTo>
                  <a:pt x="155" y="646"/>
                  <a:pt x="155" y="646"/>
                  <a:pt x="155" y="646"/>
                </a:cubicBezTo>
                <a:close/>
                <a:moveTo>
                  <a:pt x="602" y="221"/>
                </a:moveTo>
                <a:cubicBezTo>
                  <a:pt x="602" y="221"/>
                  <a:pt x="602" y="221"/>
                  <a:pt x="602" y="221"/>
                </a:cubicBezTo>
                <a:cubicBezTo>
                  <a:pt x="603" y="222"/>
                  <a:pt x="603" y="222"/>
                  <a:pt x="603" y="222"/>
                </a:cubicBezTo>
                <a:cubicBezTo>
                  <a:pt x="603" y="222"/>
                  <a:pt x="603" y="222"/>
                  <a:pt x="603" y="222"/>
                </a:cubicBezTo>
                <a:cubicBezTo>
                  <a:pt x="603" y="222"/>
                  <a:pt x="603" y="222"/>
                  <a:pt x="603" y="222"/>
                </a:cubicBezTo>
                <a:cubicBezTo>
                  <a:pt x="603" y="223"/>
                  <a:pt x="603" y="223"/>
                  <a:pt x="603" y="223"/>
                </a:cubicBezTo>
                <a:cubicBezTo>
                  <a:pt x="634" y="253"/>
                  <a:pt x="634" y="253"/>
                  <a:pt x="634" y="253"/>
                </a:cubicBezTo>
                <a:cubicBezTo>
                  <a:pt x="682" y="205"/>
                  <a:pt x="682" y="205"/>
                  <a:pt x="682" y="205"/>
                </a:cubicBezTo>
                <a:cubicBezTo>
                  <a:pt x="690" y="197"/>
                  <a:pt x="690" y="181"/>
                  <a:pt x="682" y="173"/>
                </a:cubicBezTo>
                <a:cubicBezTo>
                  <a:pt x="647" y="138"/>
                  <a:pt x="611" y="103"/>
                  <a:pt x="576" y="68"/>
                </a:cubicBezTo>
                <a:cubicBezTo>
                  <a:pt x="568" y="59"/>
                  <a:pt x="554" y="59"/>
                  <a:pt x="545" y="67"/>
                </a:cubicBezTo>
                <a:cubicBezTo>
                  <a:pt x="496" y="115"/>
                  <a:pt x="496" y="115"/>
                  <a:pt x="496" y="115"/>
                </a:cubicBezTo>
                <a:cubicBezTo>
                  <a:pt x="527" y="146"/>
                  <a:pt x="527" y="146"/>
                  <a:pt x="527" y="146"/>
                </a:cubicBezTo>
                <a:cubicBezTo>
                  <a:pt x="527" y="146"/>
                  <a:pt x="527" y="146"/>
                  <a:pt x="527" y="146"/>
                </a:cubicBezTo>
                <a:cubicBezTo>
                  <a:pt x="527" y="146"/>
                  <a:pt x="527" y="146"/>
                  <a:pt x="527" y="146"/>
                </a:cubicBezTo>
                <a:cubicBezTo>
                  <a:pt x="527" y="147"/>
                  <a:pt x="527" y="147"/>
                  <a:pt x="527" y="147"/>
                </a:cubicBezTo>
                <a:cubicBezTo>
                  <a:pt x="528" y="147"/>
                  <a:pt x="528" y="147"/>
                  <a:pt x="528" y="147"/>
                </a:cubicBezTo>
                <a:cubicBezTo>
                  <a:pt x="528" y="147"/>
                  <a:pt x="528" y="147"/>
                  <a:pt x="528" y="147"/>
                </a:cubicBezTo>
                <a:cubicBezTo>
                  <a:pt x="528" y="148"/>
                  <a:pt x="528" y="148"/>
                  <a:pt x="528" y="148"/>
                </a:cubicBezTo>
                <a:cubicBezTo>
                  <a:pt x="602" y="221"/>
                  <a:pt x="602" y="221"/>
                  <a:pt x="602" y="221"/>
                </a:cubicBezTo>
                <a:cubicBezTo>
                  <a:pt x="602" y="221"/>
                  <a:pt x="602" y="221"/>
                  <a:pt x="602" y="221"/>
                </a:cubicBezTo>
                <a:cubicBezTo>
                  <a:pt x="602" y="221"/>
                  <a:pt x="602" y="221"/>
                  <a:pt x="602" y="221"/>
                </a:cubicBezTo>
                <a:close/>
                <a:moveTo>
                  <a:pt x="591" y="256"/>
                </a:moveTo>
                <a:cubicBezTo>
                  <a:pt x="591" y="256"/>
                  <a:pt x="591" y="256"/>
                  <a:pt x="591" y="256"/>
                </a:cubicBezTo>
                <a:cubicBezTo>
                  <a:pt x="453" y="394"/>
                  <a:pt x="315" y="531"/>
                  <a:pt x="178" y="669"/>
                </a:cubicBezTo>
                <a:cubicBezTo>
                  <a:pt x="197" y="689"/>
                  <a:pt x="197" y="689"/>
                  <a:pt x="197" y="689"/>
                </a:cubicBezTo>
                <a:cubicBezTo>
                  <a:pt x="611" y="276"/>
                  <a:pt x="611" y="276"/>
                  <a:pt x="611" y="276"/>
                </a:cubicBezTo>
                <a:cubicBezTo>
                  <a:pt x="591" y="256"/>
                  <a:pt x="591" y="256"/>
                  <a:pt x="591" y="256"/>
                </a:cubicBezTo>
                <a:close/>
                <a:moveTo>
                  <a:pt x="80" y="572"/>
                </a:moveTo>
                <a:cubicBezTo>
                  <a:pt x="80" y="572"/>
                  <a:pt x="80" y="572"/>
                  <a:pt x="80" y="572"/>
                </a:cubicBezTo>
                <a:cubicBezTo>
                  <a:pt x="493" y="158"/>
                  <a:pt x="493" y="158"/>
                  <a:pt x="493" y="158"/>
                </a:cubicBezTo>
                <a:cubicBezTo>
                  <a:pt x="474" y="138"/>
                  <a:pt x="474" y="138"/>
                  <a:pt x="474" y="138"/>
                </a:cubicBezTo>
                <a:cubicBezTo>
                  <a:pt x="60" y="551"/>
                  <a:pt x="60" y="551"/>
                  <a:pt x="60" y="551"/>
                </a:cubicBezTo>
                <a:cubicBezTo>
                  <a:pt x="80" y="572"/>
                  <a:pt x="80" y="572"/>
                  <a:pt x="80" y="572"/>
                </a:cubicBezTo>
                <a:close/>
                <a:moveTo>
                  <a:pt x="57" y="594"/>
                </a:moveTo>
                <a:cubicBezTo>
                  <a:pt x="57" y="594"/>
                  <a:pt x="57" y="594"/>
                  <a:pt x="57" y="594"/>
                </a:cubicBezTo>
                <a:cubicBezTo>
                  <a:pt x="57" y="627"/>
                  <a:pt x="57" y="659"/>
                  <a:pt x="57" y="693"/>
                </a:cubicBezTo>
                <a:cubicBezTo>
                  <a:pt x="155" y="693"/>
                  <a:pt x="155" y="693"/>
                  <a:pt x="155" y="693"/>
                </a:cubicBezTo>
                <a:cubicBezTo>
                  <a:pt x="57" y="594"/>
                  <a:pt x="57" y="594"/>
                  <a:pt x="57" y="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453641" y="2695151"/>
            <a:ext cx="248474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袁博伦</a:t>
            </a:r>
            <a:endParaRPr 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23"/>
          <p:cNvSpPr>
            <a:spLocks noChangeArrowheads="1"/>
          </p:cNvSpPr>
          <p:nvPr/>
        </p:nvSpPr>
        <p:spPr bwMode="auto">
          <a:xfrm>
            <a:off x="7450223" y="2999566"/>
            <a:ext cx="4383725" cy="9220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主界面设计与实现（记账本、时间管理、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53641" y="4048927"/>
            <a:ext cx="2484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23"/>
          <p:cNvSpPr>
            <a:spLocks noChangeArrowheads="1"/>
          </p:cNvSpPr>
          <p:nvPr/>
        </p:nvSpPr>
        <p:spPr bwMode="auto">
          <a:xfrm>
            <a:off x="7450223" y="4353342"/>
            <a:ext cx="4383725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problem at once. I can do for twelve hours that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036758" y="2765455"/>
            <a:ext cx="248474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袁博伦、袁达强、林小龙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3"/>
          <p:cNvSpPr>
            <a:spLocks noChangeArrowheads="1"/>
          </p:cNvSpPr>
          <p:nvPr/>
        </p:nvSpPr>
        <p:spPr bwMode="auto">
          <a:xfrm>
            <a:off x="137767" y="3055185"/>
            <a:ext cx="4383725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界面模块划分、主题配色确定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042892" y="4063612"/>
            <a:ext cx="2484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143901" y="4353342"/>
            <a:ext cx="4383725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r" eaLnBrk="1" hangingPunct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problem at once. I can do for twelve hours that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5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54477" y="706732"/>
            <a:ext cx="337654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设计、制作分工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453645" y="1106842"/>
            <a:ext cx="53782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IS A ART TEMPLATE ,THANK YOU WATCHING THIS ONE 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7627" y="1343854"/>
            <a:ext cx="5783914" cy="2862386"/>
          </a:xfrm>
          <a:prstGeom prst="rect">
            <a:avLst/>
          </a:prstGeom>
          <a:noFill/>
          <a:ln>
            <a:solidFill>
              <a:srgbClr val="41A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57230" y="2322567"/>
            <a:ext cx="5448379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this day only and not tackle my whole life problem at Just for today I will try to live this day only and not tackle my whole life problem at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3113" y="5001447"/>
            <a:ext cx="31321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this day only and not tackle my whole life problem at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60399" y="5001447"/>
            <a:ext cx="31321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this day only and not tackle my whole life problem at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37685" y="5001447"/>
            <a:ext cx="31321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this day only and not tackle my whole life problem at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7230" y="1973813"/>
            <a:ext cx="2307427" cy="369332"/>
          </a:xfrm>
          <a:prstGeom prst="rect">
            <a:avLst/>
          </a:prstGeom>
          <a:solidFill>
            <a:srgbClr val="41A486"/>
          </a:solidFill>
          <a:ln>
            <a:solidFill>
              <a:srgbClr val="41A486"/>
            </a:solidFill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5"/>
          <a:stretch>
            <a:fillRect/>
          </a:stretch>
        </p:blipFill>
        <p:spPr>
          <a:xfrm>
            <a:off x="6205609" y="1343854"/>
            <a:ext cx="5525493" cy="2862386"/>
          </a:xfrm>
          <a:prstGeom prst="rect">
            <a:avLst/>
          </a:prstGeom>
          <a:ln>
            <a:solidFill>
              <a:srgbClr val="41A486"/>
            </a:solidFill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20"/>
          <p:cNvSpPr>
            <a:spLocks noEditPoints="1"/>
          </p:cNvSpPr>
          <p:nvPr/>
        </p:nvSpPr>
        <p:spPr bwMode="auto">
          <a:xfrm>
            <a:off x="2348161" y="2248055"/>
            <a:ext cx="498790" cy="413513"/>
          </a:xfrm>
          <a:custGeom>
            <a:avLst/>
            <a:gdLst>
              <a:gd name="T0" fmla="*/ 116 w 116"/>
              <a:gd name="T1" fmla="*/ 20 h 96"/>
              <a:gd name="T2" fmla="*/ 81 w 116"/>
              <a:gd name="T3" fmla="*/ 20 h 96"/>
              <a:gd name="T4" fmla="*/ 58 w 116"/>
              <a:gd name="T5" fmla="*/ 0 h 96"/>
              <a:gd name="T6" fmla="*/ 35 w 116"/>
              <a:gd name="T7" fmla="*/ 20 h 96"/>
              <a:gd name="T8" fmla="*/ 0 w 116"/>
              <a:gd name="T9" fmla="*/ 20 h 96"/>
              <a:gd name="T10" fmla="*/ 0 w 116"/>
              <a:gd name="T11" fmla="*/ 96 h 96"/>
              <a:gd name="T12" fmla="*/ 8 w 116"/>
              <a:gd name="T13" fmla="*/ 96 h 96"/>
              <a:gd name="T14" fmla="*/ 8 w 116"/>
              <a:gd name="T15" fmla="*/ 31 h 96"/>
              <a:gd name="T16" fmla="*/ 11 w 116"/>
              <a:gd name="T17" fmla="*/ 31 h 96"/>
              <a:gd name="T18" fmla="*/ 11 w 116"/>
              <a:gd name="T19" fmla="*/ 96 h 96"/>
              <a:gd name="T20" fmla="*/ 106 w 116"/>
              <a:gd name="T21" fmla="*/ 96 h 96"/>
              <a:gd name="T22" fmla="*/ 106 w 116"/>
              <a:gd name="T23" fmla="*/ 31 h 96"/>
              <a:gd name="T24" fmla="*/ 108 w 116"/>
              <a:gd name="T25" fmla="*/ 31 h 96"/>
              <a:gd name="T26" fmla="*/ 108 w 116"/>
              <a:gd name="T27" fmla="*/ 96 h 96"/>
              <a:gd name="T28" fmla="*/ 116 w 116"/>
              <a:gd name="T29" fmla="*/ 96 h 96"/>
              <a:gd name="T30" fmla="*/ 116 w 116"/>
              <a:gd name="T31" fmla="*/ 20 h 96"/>
              <a:gd name="T32" fmla="*/ 48 w 116"/>
              <a:gd name="T33" fmla="*/ 20 h 96"/>
              <a:gd name="T34" fmla="*/ 58 w 116"/>
              <a:gd name="T35" fmla="*/ 10 h 96"/>
              <a:gd name="T36" fmla="*/ 69 w 116"/>
              <a:gd name="T37" fmla="*/ 20 h 96"/>
              <a:gd name="T38" fmla="*/ 48 w 116"/>
              <a:gd name="T39" fmla="*/ 2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" h="96">
                <a:moveTo>
                  <a:pt x="116" y="20"/>
                </a:moveTo>
                <a:cubicBezTo>
                  <a:pt x="81" y="20"/>
                  <a:pt x="81" y="20"/>
                  <a:pt x="81" y="20"/>
                </a:cubicBezTo>
                <a:cubicBezTo>
                  <a:pt x="80" y="9"/>
                  <a:pt x="70" y="0"/>
                  <a:pt x="58" y="0"/>
                </a:cubicBezTo>
                <a:cubicBezTo>
                  <a:pt x="47" y="0"/>
                  <a:pt x="37" y="9"/>
                  <a:pt x="35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6"/>
                  <a:pt x="0" y="96"/>
                  <a:pt x="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8" y="31"/>
                  <a:pt x="8" y="31"/>
                  <a:pt x="8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96"/>
                  <a:pt x="11" y="96"/>
                  <a:pt x="11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08" y="31"/>
                  <a:pt x="108" y="31"/>
                  <a:pt x="108" y="31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16" y="96"/>
                  <a:pt x="116" y="96"/>
                  <a:pt x="116" y="96"/>
                </a:cubicBezTo>
                <a:lnTo>
                  <a:pt x="116" y="20"/>
                </a:lnTo>
                <a:close/>
                <a:moveTo>
                  <a:pt x="48" y="20"/>
                </a:moveTo>
                <a:cubicBezTo>
                  <a:pt x="48" y="14"/>
                  <a:pt x="53" y="10"/>
                  <a:pt x="58" y="10"/>
                </a:cubicBezTo>
                <a:cubicBezTo>
                  <a:pt x="64" y="10"/>
                  <a:pt x="68" y="14"/>
                  <a:pt x="69" y="20"/>
                </a:cubicBezTo>
                <a:lnTo>
                  <a:pt x="48" y="20"/>
                </a:lnTo>
                <a:close/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915272" y="1772528"/>
            <a:ext cx="1364568" cy="1364568"/>
          </a:xfrm>
          <a:prstGeom prst="ellipse">
            <a:avLst/>
          </a:prstGeom>
          <a:noFill/>
          <a:ln>
            <a:solidFill>
              <a:srgbClr val="95B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769002" y="1772528"/>
            <a:ext cx="1364568" cy="1364568"/>
          </a:xfrm>
          <a:prstGeom prst="ellipse">
            <a:avLst/>
          </a:prstGeom>
          <a:noFill/>
          <a:ln>
            <a:solidFill>
              <a:srgbClr val="95B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631988" y="1772528"/>
            <a:ext cx="1364568" cy="1364568"/>
          </a:xfrm>
          <a:prstGeom prst="ellipse">
            <a:avLst/>
          </a:prstGeom>
          <a:noFill/>
          <a:ln>
            <a:solidFill>
              <a:srgbClr val="95B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518297" y="1772528"/>
            <a:ext cx="1364568" cy="1364568"/>
          </a:xfrm>
          <a:prstGeom prst="ellipse">
            <a:avLst/>
          </a:prstGeom>
          <a:noFill/>
          <a:ln>
            <a:solidFill>
              <a:srgbClr val="95B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385728" y="1772528"/>
            <a:ext cx="1364568" cy="1364568"/>
          </a:xfrm>
          <a:prstGeom prst="ellipse">
            <a:avLst/>
          </a:prstGeom>
          <a:noFill/>
          <a:ln>
            <a:solidFill>
              <a:srgbClr val="95BC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238"/>
          <p:cNvSpPr/>
          <p:nvPr/>
        </p:nvSpPr>
        <p:spPr bwMode="auto">
          <a:xfrm>
            <a:off x="4251261" y="2248055"/>
            <a:ext cx="400050" cy="398463"/>
          </a:xfrm>
          <a:custGeom>
            <a:avLst/>
            <a:gdLst>
              <a:gd name="T0" fmla="*/ 47 w 94"/>
              <a:gd name="T1" fmla="*/ 0 h 94"/>
              <a:gd name="T2" fmla="*/ 0 w 94"/>
              <a:gd name="T3" fmla="*/ 47 h 94"/>
              <a:gd name="T4" fmla="*/ 47 w 94"/>
              <a:gd name="T5" fmla="*/ 94 h 94"/>
              <a:gd name="T6" fmla="*/ 94 w 94"/>
              <a:gd name="T7" fmla="*/ 47 h 94"/>
              <a:gd name="T8" fmla="*/ 47 w 94"/>
              <a:gd name="T9" fmla="*/ 47 h 94"/>
              <a:gd name="T10" fmla="*/ 47 w 94"/>
              <a:gd name="T11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4" h="94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21" y="94"/>
                  <a:pt x="47" y="94"/>
                </a:cubicBezTo>
                <a:cubicBezTo>
                  <a:pt x="73" y="94"/>
                  <a:pt x="94" y="73"/>
                  <a:pt x="94" y="47"/>
                </a:cubicBezTo>
                <a:cubicBezTo>
                  <a:pt x="47" y="47"/>
                  <a:pt x="47" y="47"/>
                  <a:pt x="47" y="47"/>
                </a:cubicBezTo>
                <a:lnTo>
                  <a:pt x="47" y="0"/>
                </a:lnTo>
                <a:close/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247"/>
          <p:cNvSpPr/>
          <p:nvPr/>
        </p:nvSpPr>
        <p:spPr bwMode="auto">
          <a:xfrm>
            <a:off x="6274882" y="2238999"/>
            <a:ext cx="84890" cy="51540"/>
          </a:xfrm>
          <a:custGeom>
            <a:avLst/>
            <a:gdLst>
              <a:gd name="T0" fmla="*/ 20 w 21"/>
              <a:gd name="T1" fmla="*/ 13 h 13"/>
              <a:gd name="T2" fmla="*/ 0 w 21"/>
              <a:gd name="T3" fmla="*/ 13 h 13"/>
              <a:gd name="T4" fmla="*/ 0 w 21"/>
              <a:gd name="T5" fmla="*/ 13 h 13"/>
              <a:gd name="T6" fmla="*/ 0 w 21"/>
              <a:gd name="T7" fmla="*/ 0 h 13"/>
              <a:gd name="T8" fmla="*/ 0 w 21"/>
              <a:gd name="T9" fmla="*/ 0 h 13"/>
              <a:gd name="T10" fmla="*/ 20 w 21"/>
              <a:gd name="T11" fmla="*/ 0 h 13"/>
              <a:gd name="T12" fmla="*/ 21 w 21"/>
              <a:gd name="T13" fmla="*/ 0 h 13"/>
              <a:gd name="T14" fmla="*/ 21 w 21"/>
              <a:gd name="T15" fmla="*/ 13 h 13"/>
              <a:gd name="T16" fmla="*/ 20 w 21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3">
                <a:moveTo>
                  <a:pt x="20" y="13"/>
                </a:move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3"/>
                  <a:pt x="21" y="13"/>
                  <a:pt x="20" y="13"/>
                </a:cubicBezTo>
                <a:close/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248"/>
          <p:cNvSpPr/>
          <p:nvPr/>
        </p:nvSpPr>
        <p:spPr bwMode="auto">
          <a:xfrm>
            <a:off x="6230921" y="2169267"/>
            <a:ext cx="121271" cy="45477"/>
          </a:xfrm>
          <a:custGeom>
            <a:avLst/>
            <a:gdLst>
              <a:gd name="T0" fmla="*/ 35 w 80"/>
              <a:gd name="T1" fmla="*/ 0 h 30"/>
              <a:gd name="T2" fmla="*/ 35 w 80"/>
              <a:gd name="T3" fmla="*/ 11 h 30"/>
              <a:gd name="T4" fmla="*/ 0 w 80"/>
              <a:gd name="T5" fmla="*/ 11 h 30"/>
              <a:gd name="T6" fmla="*/ 0 w 80"/>
              <a:gd name="T7" fmla="*/ 22 h 30"/>
              <a:gd name="T8" fmla="*/ 35 w 80"/>
              <a:gd name="T9" fmla="*/ 22 h 30"/>
              <a:gd name="T10" fmla="*/ 35 w 80"/>
              <a:gd name="T11" fmla="*/ 30 h 30"/>
              <a:gd name="T12" fmla="*/ 80 w 80"/>
              <a:gd name="T13" fmla="*/ 30 h 30"/>
              <a:gd name="T14" fmla="*/ 80 w 80"/>
              <a:gd name="T15" fmla="*/ 0 h 30"/>
              <a:gd name="T16" fmla="*/ 35 w 80"/>
              <a:gd name="T1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" h="30">
                <a:moveTo>
                  <a:pt x="35" y="0"/>
                </a:moveTo>
                <a:lnTo>
                  <a:pt x="35" y="11"/>
                </a:lnTo>
                <a:lnTo>
                  <a:pt x="0" y="11"/>
                </a:lnTo>
                <a:lnTo>
                  <a:pt x="0" y="22"/>
                </a:lnTo>
                <a:lnTo>
                  <a:pt x="35" y="22"/>
                </a:lnTo>
                <a:lnTo>
                  <a:pt x="35" y="30"/>
                </a:lnTo>
                <a:lnTo>
                  <a:pt x="80" y="30"/>
                </a:lnTo>
                <a:lnTo>
                  <a:pt x="80" y="0"/>
                </a:lnTo>
                <a:lnTo>
                  <a:pt x="35" y="0"/>
                </a:lnTo>
                <a:close/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249"/>
          <p:cNvSpPr/>
          <p:nvPr/>
        </p:nvSpPr>
        <p:spPr bwMode="auto">
          <a:xfrm>
            <a:off x="6197571" y="2539145"/>
            <a:ext cx="239511" cy="104597"/>
          </a:xfrm>
          <a:custGeom>
            <a:avLst/>
            <a:gdLst>
              <a:gd name="T0" fmla="*/ 0 w 59"/>
              <a:gd name="T1" fmla="*/ 24 h 26"/>
              <a:gd name="T2" fmla="*/ 2 w 59"/>
              <a:gd name="T3" fmla="*/ 26 h 26"/>
              <a:gd name="T4" fmla="*/ 57 w 59"/>
              <a:gd name="T5" fmla="*/ 26 h 26"/>
              <a:gd name="T6" fmla="*/ 59 w 59"/>
              <a:gd name="T7" fmla="*/ 24 h 26"/>
              <a:gd name="T8" fmla="*/ 59 w 59"/>
              <a:gd name="T9" fmla="*/ 0 h 26"/>
              <a:gd name="T10" fmla="*/ 0 w 59"/>
              <a:gd name="T11" fmla="*/ 0 h 26"/>
              <a:gd name="T12" fmla="*/ 0 w 59"/>
              <a:gd name="T13" fmla="*/ 2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26">
                <a:moveTo>
                  <a:pt x="0" y="24"/>
                </a:moveTo>
                <a:cubicBezTo>
                  <a:pt x="0" y="25"/>
                  <a:pt x="1" y="26"/>
                  <a:pt x="2" y="26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6"/>
                  <a:pt x="59" y="25"/>
                  <a:pt x="59" y="24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0" y="24"/>
                  <a:pt x="0" y="24"/>
                </a:cubicBezTo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50"/>
          <p:cNvSpPr/>
          <p:nvPr/>
        </p:nvSpPr>
        <p:spPr bwMode="auto">
          <a:xfrm>
            <a:off x="6197571" y="2278412"/>
            <a:ext cx="239511" cy="89438"/>
          </a:xfrm>
          <a:custGeom>
            <a:avLst/>
            <a:gdLst>
              <a:gd name="T0" fmla="*/ 57 w 59"/>
              <a:gd name="T1" fmla="*/ 0 h 22"/>
              <a:gd name="T2" fmla="*/ 2 w 59"/>
              <a:gd name="T3" fmla="*/ 0 h 22"/>
              <a:gd name="T4" fmla="*/ 0 w 59"/>
              <a:gd name="T5" fmla="*/ 2 h 22"/>
              <a:gd name="T6" fmla="*/ 0 w 59"/>
              <a:gd name="T7" fmla="*/ 22 h 22"/>
              <a:gd name="T8" fmla="*/ 59 w 59"/>
              <a:gd name="T9" fmla="*/ 22 h 22"/>
              <a:gd name="T10" fmla="*/ 59 w 59"/>
              <a:gd name="T11" fmla="*/ 2 h 22"/>
              <a:gd name="T12" fmla="*/ 57 w 59"/>
              <a:gd name="T13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22">
                <a:moveTo>
                  <a:pt x="57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2"/>
                  <a:pt x="0" y="22"/>
                  <a:pt x="0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8" y="0"/>
                  <a:pt x="57" y="0"/>
                </a:cubicBezTo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51"/>
          <p:cNvSpPr/>
          <p:nvPr/>
        </p:nvSpPr>
        <p:spPr bwMode="auto">
          <a:xfrm>
            <a:off x="6197571" y="2367849"/>
            <a:ext cx="239511" cy="171296"/>
          </a:xfrm>
          <a:custGeom>
            <a:avLst/>
            <a:gdLst>
              <a:gd name="T0" fmla="*/ 158 w 158"/>
              <a:gd name="T1" fmla="*/ 0 h 113"/>
              <a:gd name="T2" fmla="*/ 158 w 158"/>
              <a:gd name="T3" fmla="*/ 0 h 113"/>
              <a:gd name="T4" fmla="*/ 0 w 158"/>
              <a:gd name="T5" fmla="*/ 0 h 113"/>
              <a:gd name="T6" fmla="*/ 0 w 158"/>
              <a:gd name="T7" fmla="*/ 113 h 113"/>
              <a:gd name="T8" fmla="*/ 158 w 158"/>
              <a:gd name="T9" fmla="*/ 113 h 113"/>
              <a:gd name="T10" fmla="*/ 158 w 158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" h="113">
                <a:moveTo>
                  <a:pt x="158" y="0"/>
                </a:moveTo>
                <a:lnTo>
                  <a:pt x="158" y="0"/>
                </a:lnTo>
                <a:lnTo>
                  <a:pt x="0" y="0"/>
                </a:lnTo>
                <a:lnTo>
                  <a:pt x="0" y="113"/>
                </a:lnTo>
                <a:lnTo>
                  <a:pt x="158" y="113"/>
                </a:lnTo>
                <a:lnTo>
                  <a:pt x="158" y="0"/>
                </a:lnTo>
                <a:close/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52"/>
          <p:cNvSpPr/>
          <p:nvPr/>
        </p:nvSpPr>
        <p:spPr bwMode="auto">
          <a:xfrm>
            <a:off x="6197571" y="2367849"/>
            <a:ext cx="239511" cy="171296"/>
          </a:xfrm>
          <a:custGeom>
            <a:avLst/>
            <a:gdLst>
              <a:gd name="T0" fmla="*/ 158 w 158"/>
              <a:gd name="T1" fmla="*/ 0 h 113"/>
              <a:gd name="T2" fmla="*/ 158 w 158"/>
              <a:gd name="T3" fmla="*/ 0 h 113"/>
              <a:gd name="T4" fmla="*/ 0 w 158"/>
              <a:gd name="T5" fmla="*/ 0 h 113"/>
              <a:gd name="T6" fmla="*/ 0 w 158"/>
              <a:gd name="T7" fmla="*/ 113 h 113"/>
              <a:gd name="T8" fmla="*/ 158 w 158"/>
              <a:gd name="T9" fmla="*/ 113 h 113"/>
              <a:gd name="T10" fmla="*/ 158 w 158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" h="113">
                <a:moveTo>
                  <a:pt x="158" y="0"/>
                </a:moveTo>
                <a:lnTo>
                  <a:pt x="158" y="0"/>
                </a:lnTo>
                <a:lnTo>
                  <a:pt x="0" y="0"/>
                </a:lnTo>
                <a:lnTo>
                  <a:pt x="0" y="113"/>
                </a:lnTo>
                <a:lnTo>
                  <a:pt x="158" y="113"/>
                </a:lnTo>
                <a:lnTo>
                  <a:pt x="158" y="0"/>
                </a:lnTo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11"/>
          <p:cNvSpPr>
            <a:spLocks noEditPoints="1"/>
          </p:cNvSpPr>
          <p:nvPr/>
        </p:nvSpPr>
        <p:spPr bwMode="auto">
          <a:xfrm>
            <a:off x="7931499" y="2187317"/>
            <a:ext cx="538163" cy="534988"/>
          </a:xfrm>
          <a:custGeom>
            <a:avLst/>
            <a:gdLst>
              <a:gd name="T0" fmla="*/ 114 w 127"/>
              <a:gd name="T1" fmla="*/ 59 h 126"/>
              <a:gd name="T2" fmla="*/ 105 w 127"/>
              <a:gd name="T3" fmla="*/ 61 h 126"/>
              <a:gd name="T4" fmla="*/ 98 w 127"/>
              <a:gd name="T5" fmla="*/ 31 h 126"/>
              <a:gd name="T6" fmla="*/ 108 w 127"/>
              <a:gd name="T7" fmla="*/ 23 h 126"/>
              <a:gd name="T8" fmla="*/ 103 w 127"/>
              <a:gd name="T9" fmla="*/ 18 h 126"/>
              <a:gd name="T10" fmla="*/ 95 w 127"/>
              <a:gd name="T11" fmla="*/ 28 h 126"/>
              <a:gd name="T12" fmla="*/ 65 w 127"/>
              <a:gd name="T13" fmla="*/ 21 h 126"/>
              <a:gd name="T14" fmla="*/ 67 w 127"/>
              <a:gd name="T15" fmla="*/ 12 h 126"/>
              <a:gd name="T16" fmla="*/ 63 w 127"/>
              <a:gd name="T17" fmla="*/ 0 h 126"/>
              <a:gd name="T18" fmla="*/ 59 w 127"/>
              <a:gd name="T19" fmla="*/ 12 h 126"/>
              <a:gd name="T20" fmla="*/ 61 w 127"/>
              <a:gd name="T21" fmla="*/ 21 h 126"/>
              <a:gd name="T22" fmla="*/ 31 w 127"/>
              <a:gd name="T23" fmla="*/ 28 h 126"/>
              <a:gd name="T24" fmla="*/ 24 w 127"/>
              <a:gd name="T25" fmla="*/ 18 h 126"/>
              <a:gd name="T26" fmla="*/ 19 w 127"/>
              <a:gd name="T27" fmla="*/ 23 h 126"/>
              <a:gd name="T28" fmla="*/ 28 w 127"/>
              <a:gd name="T29" fmla="*/ 31 h 126"/>
              <a:gd name="T30" fmla="*/ 22 w 127"/>
              <a:gd name="T31" fmla="*/ 61 h 126"/>
              <a:gd name="T32" fmla="*/ 13 w 127"/>
              <a:gd name="T33" fmla="*/ 59 h 126"/>
              <a:gd name="T34" fmla="*/ 0 w 127"/>
              <a:gd name="T35" fmla="*/ 63 h 126"/>
              <a:gd name="T36" fmla="*/ 13 w 127"/>
              <a:gd name="T37" fmla="*/ 67 h 126"/>
              <a:gd name="T38" fmla="*/ 22 w 127"/>
              <a:gd name="T39" fmla="*/ 65 h 126"/>
              <a:gd name="T40" fmla="*/ 28 w 127"/>
              <a:gd name="T41" fmla="*/ 95 h 126"/>
              <a:gd name="T42" fmla="*/ 18 w 127"/>
              <a:gd name="T43" fmla="*/ 102 h 126"/>
              <a:gd name="T44" fmla="*/ 24 w 127"/>
              <a:gd name="T45" fmla="*/ 108 h 126"/>
              <a:gd name="T46" fmla="*/ 31 w 127"/>
              <a:gd name="T47" fmla="*/ 98 h 126"/>
              <a:gd name="T48" fmla="*/ 61 w 127"/>
              <a:gd name="T49" fmla="*/ 105 h 126"/>
              <a:gd name="T50" fmla="*/ 59 w 127"/>
              <a:gd name="T51" fmla="*/ 113 h 126"/>
              <a:gd name="T52" fmla="*/ 63 w 127"/>
              <a:gd name="T53" fmla="*/ 126 h 126"/>
              <a:gd name="T54" fmla="*/ 67 w 127"/>
              <a:gd name="T55" fmla="*/ 113 h 126"/>
              <a:gd name="T56" fmla="*/ 65 w 127"/>
              <a:gd name="T57" fmla="*/ 105 h 126"/>
              <a:gd name="T58" fmla="*/ 95 w 127"/>
              <a:gd name="T59" fmla="*/ 98 h 126"/>
              <a:gd name="T60" fmla="*/ 103 w 127"/>
              <a:gd name="T61" fmla="*/ 108 h 126"/>
              <a:gd name="T62" fmla="*/ 108 w 127"/>
              <a:gd name="T63" fmla="*/ 102 h 126"/>
              <a:gd name="T64" fmla="*/ 99 w 127"/>
              <a:gd name="T65" fmla="*/ 95 h 126"/>
              <a:gd name="T66" fmla="*/ 105 w 127"/>
              <a:gd name="T67" fmla="*/ 65 h 126"/>
              <a:gd name="T68" fmla="*/ 114 w 127"/>
              <a:gd name="T69" fmla="*/ 67 h 126"/>
              <a:gd name="T70" fmla="*/ 127 w 127"/>
              <a:gd name="T71" fmla="*/ 63 h 126"/>
              <a:gd name="T72" fmla="*/ 99 w 127"/>
              <a:gd name="T73" fmla="*/ 61 h 126"/>
              <a:gd name="T74" fmla="*/ 90 w 127"/>
              <a:gd name="T75" fmla="*/ 39 h 126"/>
              <a:gd name="T76" fmla="*/ 87 w 127"/>
              <a:gd name="T77" fmla="*/ 36 h 126"/>
              <a:gd name="T78" fmla="*/ 65 w 127"/>
              <a:gd name="T79" fmla="*/ 27 h 126"/>
              <a:gd name="T80" fmla="*/ 61 w 127"/>
              <a:gd name="T81" fmla="*/ 27 h 126"/>
              <a:gd name="T82" fmla="*/ 40 w 127"/>
              <a:gd name="T83" fmla="*/ 36 h 126"/>
              <a:gd name="T84" fmla="*/ 36 w 127"/>
              <a:gd name="T85" fmla="*/ 39 h 126"/>
              <a:gd name="T86" fmla="*/ 28 w 127"/>
              <a:gd name="T87" fmla="*/ 61 h 126"/>
              <a:gd name="T88" fmla="*/ 28 w 127"/>
              <a:gd name="T89" fmla="*/ 65 h 126"/>
              <a:gd name="T90" fmla="*/ 36 w 127"/>
              <a:gd name="T91" fmla="*/ 86 h 126"/>
              <a:gd name="T92" fmla="*/ 40 w 127"/>
              <a:gd name="T93" fmla="*/ 90 h 126"/>
              <a:gd name="T94" fmla="*/ 61 w 127"/>
              <a:gd name="T95" fmla="*/ 99 h 126"/>
              <a:gd name="T96" fmla="*/ 65 w 127"/>
              <a:gd name="T97" fmla="*/ 99 h 126"/>
              <a:gd name="T98" fmla="*/ 87 w 127"/>
              <a:gd name="T99" fmla="*/ 90 h 126"/>
              <a:gd name="T100" fmla="*/ 90 w 127"/>
              <a:gd name="T101" fmla="*/ 86 h 126"/>
              <a:gd name="T102" fmla="*/ 99 w 127"/>
              <a:gd name="T103" fmla="*/ 6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7" h="126">
                <a:moveTo>
                  <a:pt x="123" y="59"/>
                </a:moveTo>
                <a:cubicBezTo>
                  <a:pt x="114" y="59"/>
                  <a:pt x="114" y="59"/>
                  <a:pt x="114" y="59"/>
                </a:cubicBezTo>
                <a:cubicBezTo>
                  <a:pt x="113" y="59"/>
                  <a:pt x="111" y="60"/>
                  <a:pt x="111" y="61"/>
                </a:cubicBezTo>
                <a:cubicBezTo>
                  <a:pt x="105" y="61"/>
                  <a:pt x="105" y="61"/>
                  <a:pt x="105" y="61"/>
                </a:cubicBezTo>
                <a:cubicBezTo>
                  <a:pt x="104" y="51"/>
                  <a:pt x="100" y="42"/>
                  <a:pt x="94" y="35"/>
                </a:cubicBezTo>
                <a:cubicBezTo>
                  <a:pt x="98" y="31"/>
                  <a:pt x="98" y="31"/>
                  <a:pt x="98" y="31"/>
                </a:cubicBezTo>
                <a:cubicBezTo>
                  <a:pt x="100" y="31"/>
                  <a:pt x="101" y="31"/>
                  <a:pt x="102" y="30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10" y="22"/>
                  <a:pt x="110" y="19"/>
                  <a:pt x="108" y="18"/>
                </a:cubicBezTo>
                <a:cubicBezTo>
                  <a:pt x="107" y="16"/>
                  <a:pt x="104" y="16"/>
                  <a:pt x="103" y="18"/>
                </a:cubicBezTo>
                <a:cubicBezTo>
                  <a:pt x="96" y="24"/>
                  <a:pt x="96" y="24"/>
                  <a:pt x="96" y="24"/>
                </a:cubicBezTo>
                <a:cubicBezTo>
                  <a:pt x="95" y="25"/>
                  <a:pt x="95" y="26"/>
                  <a:pt x="95" y="28"/>
                </a:cubicBezTo>
                <a:cubicBezTo>
                  <a:pt x="91" y="32"/>
                  <a:pt x="91" y="32"/>
                  <a:pt x="91" y="32"/>
                </a:cubicBezTo>
                <a:cubicBezTo>
                  <a:pt x="84" y="26"/>
                  <a:pt x="75" y="22"/>
                  <a:pt x="65" y="21"/>
                </a:cubicBezTo>
                <a:cubicBezTo>
                  <a:pt x="65" y="15"/>
                  <a:pt x="65" y="15"/>
                  <a:pt x="65" y="15"/>
                </a:cubicBezTo>
                <a:cubicBezTo>
                  <a:pt x="66" y="15"/>
                  <a:pt x="67" y="14"/>
                  <a:pt x="67" y="12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61" y="0"/>
                  <a:pt x="59" y="1"/>
                  <a:pt x="59" y="3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14"/>
                  <a:pt x="60" y="15"/>
                  <a:pt x="61" y="15"/>
                </a:cubicBezTo>
                <a:cubicBezTo>
                  <a:pt x="61" y="21"/>
                  <a:pt x="61" y="21"/>
                  <a:pt x="61" y="21"/>
                </a:cubicBezTo>
                <a:cubicBezTo>
                  <a:pt x="51" y="22"/>
                  <a:pt x="42" y="26"/>
                  <a:pt x="35" y="32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7"/>
                  <a:pt x="31" y="25"/>
                  <a:pt x="30" y="25"/>
                </a:cubicBezTo>
                <a:cubicBezTo>
                  <a:pt x="24" y="18"/>
                  <a:pt x="24" y="18"/>
                  <a:pt x="24" y="18"/>
                </a:cubicBezTo>
                <a:cubicBezTo>
                  <a:pt x="22" y="17"/>
                  <a:pt x="20" y="17"/>
                  <a:pt x="19" y="18"/>
                </a:cubicBezTo>
                <a:cubicBezTo>
                  <a:pt x="17" y="20"/>
                  <a:pt x="17" y="22"/>
                  <a:pt x="19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6" y="31"/>
                  <a:pt x="27" y="31"/>
                  <a:pt x="28" y="31"/>
                </a:cubicBezTo>
                <a:cubicBezTo>
                  <a:pt x="32" y="35"/>
                  <a:pt x="32" y="35"/>
                  <a:pt x="32" y="35"/>
                </a:cubicBezTo>
                <a:cubicBezTo>
                  <a:pt x="26" y="42"/>
                  <a:pt x="22" y="51"/>
                  <a:pt x="22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0"/>
                  <a:pt x="14" y="59"/>
                  <a:pt x="13" y="59"/>
                </a:cubicBezTo>
                <a:cubicBezTo>
                  <a:pt x="4" y="59"/>
                  <a:pt x="4" y="59"/>
                  <a:pt x="4" y="59"/>
                </a:cubicBezTo>
                <a:cubicBezTo>
                  <a:pt x="2" y="59"/>
                  <a:pt x="0" y="61"/>
                  <a:pt x="0" y="63"/>
                </a:cubicBezTo>
                <a:cubicBezTo>
                  <a:pt x="0" y="65"/>
                  <a:pt x="2" y="67"/>
                  <a:pt x="4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14" y="67"/>
                  <a:pt x="15" y="66"/>
                  <a:pt x="16" y="65"/>
                </a:cubicBezTo>
                <a:cubicBezTo>
                  <a:pt x="22" y="65"/>
                  <a:pt x="22" y="65"/>
                  <a:pt x="22" y="65"/>
                </a:cubicBezTo>
                <a:cubicBezTo>
                  <a:pt x="22" y="75"/>
                  <a:pt x="26" y="84"/>
                  <a:pt x="32" y="91"/>
                </a:cubicBezTo>
                <a:cubicBezTo>
                  <a:pt x="28" y="95"/>
                  <a:pt x="28" y="95"/>
                  <a:pt x="28" y="95"/>
                </a:cubicBezTo>
                <a:cubicBezTo>
                  <a:pt x="27" y="95"/>
                  <a:pt x="26" y="95"/>
                  <a:pt x="25" y="96"/>
                </a:cubicBezTo>
                <a:cubicBezTo>
                  <a:pt x="18" y="102"/>
                  <a:pt x="18" y="102"/>
                  <a:pt x="18" y="102"/>
                </a:cubicBezTo>
                <a:cubicBezTo>
                  <a:pt x="17" y="104"/>
                  <a:pt x="17" y="106"/>
                  <a:pt x="18" y="108"/>
                </a:cubicBezTo>
                <a:cubicBezTo>
                  <a:pt x="20" y="109"/>
                  <a:pt x="22" y="109"/>
                  <a:pt x="24" y="10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1" y="100"/>
                  <a:pt x="31" y="99"/>
                  <a:pt x="31" y="98"/>
                </a:cubicBezTo>
                <a:cubicBezTo>
                  <a:pt x="35" y="94"/>
                  <a:pt x="35" y="94"/>
                  <a:pt x="35" y="94"/>
                </a:cubicBezTo>
                <a:cubicBezTo>
                  <a:pt x="42" y="100"/>
                  <a:pt x="51" y="104"/>
                  <a:pt x="61" y="105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60" y="111"/>
                  <a:pt x="59" y="112"/>
                  <a:pt x="59" y="113"/>
                </a:cubicBezTo>
                <a:cubicBezTo>
                  <a:pt x="59" y="123"/>
                  <a:pt x="59" y="123"/>
                  <a:pt x="59" y="123"/>
                </a:cubicBezTo>
                <a:cubicBezTo>
                  <a:pt x="59" y="125"/>
                  <a:pt x="61" y="126"/>
                  <a:pt x="63" y="126"/>
                </a:cubicBezTo>
                <a:cubicBezTo>
                  <a:pt x="65" y="126"/>
                  <a:pt x="67" y="125"/>
                  <a:pt x="67" y="123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7" y="112"/>
                  <a:pt x="66" y="111"/>
                  <a:pt x="65" y="110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5" y="104"/>
                  <a:pt x="84" y="100"/>
                  <a:pt x="91" y="94"/>
                </a:cubicBezTo>
                <a:cubicBezTo>
                  <a:pt x="95" y="98"/>
                  <a:pt x="95" y="98"/>
                  <a:pt x="95" y="98"/>
                </a:cubicBezTo>
                <a:cubicBezTo>
                  <a:pt x="95" y="99"/>
                  <a:pt x="96" y="100"/>
                  <a:pt x="96" y="101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4" y="109"/>
                  <a:pt x="107" y="109"/>
                  <a:pt x="108" y="108"/>
                </a:cubicBezTo>
                <a:cubicBezTo>
                  <a:pt x="110" y="106"/>
                  <a:pt x="110" y="104"/>
                  <a:pt x="108" y="102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1" y="95"/>
                  <a:pt x="100" y="95"/>
                  <a:pt x="99" y="95"/>
                </a:cubicBezTo>
                <a:cubicBezTo>
                  <a:pt x="94" y="91"/>
                  <a:pt x="94" y="91"/>
                  <a:pt x="94" y="91"/>
                </a:cubicBezTo>
                <a:cubicBezTo>
                  <a:pt x="100" y="84"/>
                  <a:pt x="104" y="75"/>
                  <a:pt x="105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2" y="66"/>
                  <a:pt x="113" y="67"/>
                  <a:pt x="114" y="67"/>
                </a:cubicBezTo>
                <a:cubicBezTo>
                  <a:pt x="123" y="67"/>
                  <a:pt x="123" y="67"/>
                  <a:pt x="123" y="67"/>
                </a:cubicBezTo>
                <a:cubicBezTo>
                  <a:pt x="125" y="67"/>
                  <a:pt x="127" y="65"/>
                  <a:pt x="127" y="63"/>
                </a:cubicBezTo>
                <a:cubicBezTo>
                  <a:pt x="127" y="61"/>
                  <a:pt x="125" y="59"/>
                  <a:pt x="123" y="59"/>
                </a:cubicBezTo>
                <a:close/>
                <a:moveTo>
                  <a:pt x="99" y="61"/>
                </a:moveTo>
                <a:cubicBezTo>
                  <a:pt x="69" y="61"/>
                  <a:pt x="69" y="61"/>
                  <a:pt x="69" y="61"/>
                </a:cubicBezTo>
                <a:cubicBezTo>
                  <a:pt x="90" y="39"/>
                  <a:pt x="90" y="39"/>
                  <a:pt x="90" y="39"/>
                </a:cubicBezTo>
                <a:cubicBezTo>
                  <a:pt x="95" y="45"/>
                  <a:pt x="98" y="52"/>
                  <a:pt x="99" y="61"/>
                </a:cubicBezTo>
                <a:close/>
                <a:moveTo>
                  <a:pt x="87" y="36"/>
                </a:moveTo>
                <a:cubicBezTo>
                  <a:pt x="65" y="57"/>
                  <a:pt x="65" y="57"/>
                  <a:pt x="65" y="57"/>
                </a:cubicBezTo>
                <a:cubicBezTo>
                  <a:pt x="65" y="27"/>
                  <a:pt x="65" y="27"/>
                  <a:pt x="65" y="27"/>
                </a:cubicBezTo>
                <a:cubicBezTo>
                  <a:pt x="74" y="28"/>
                  <a:pt x="81" y="31"/>
                  <a:pt x="87" y="36"/>
                </a:cubicBezTo>
                <a:close/>
                <a:moveTo>
                  <a:pt x="61" y="27"/>
                </a:moveTo>
                <a:cubicBezTo>
                  <a:pt x="61" y="57"/>
                  <a:pt x="61" y="57"/>
                  <a:pt x="61" y="57"/>
                </a:cubicBezTo>
                <a:cubicBezTo>
                  <a:pt x="40" y="36"/>
                  <a:pt x="40" y="36"/>
                  <a:pt x="40" y="36"/>
                </a:cubicBezTo>
                <a:cubicBezTo>
                  <a:pt x="45" y="31"/>
                  <a:pt x="53" y="28"/>
                  <a:pt x="61" y="27"/>
                </a:cubicBezTo>
                <a:close/>
                <a:moveTo>
                  <a:pt x="36" y="39"/>
                </a:moveTo>
                <a:cubicBezTo>
                  <a:pt x="58" y="61"/>
                  <a:pt x="58" y="61"/>
                  <a:pt x="58" y="61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52"/>
                  <a:pt x="31" y="45"/>
                  <a:pt x="36" y="39"/>
                </a:cubicBezTo>
                <a:close/>
                <a:moveTo>
                  <a:pt x="28" y="65"/>
                </a:moveTo>
                <a:cubicBezTo>
                  <a:pt x="58" y="65"/>
                  <a:pt x="58" y="65"/>
                  <a:pt x="58" y="65"/>
                </a:cubicBezTo>
                <a:cubicBezTo>
                  <a:pt x="36" y="86"/>
                  <a:pt x="36" y="86"/>
                  <a:pt x="36" y="86"/>
                </a:cubicBezTo>
                <a:cubicBezTo>
                  <a:pt x="31" y="81"/>
                  <a:pt x="28" y="73"/>
                  <a:pt x="28" y="65"/>
                </a:cubicBezTo>
                <a:close/>
                <a:moveTo>
                  <a:pt x="40" y="90"/>
                </a:moveTo>
                <a:cubicBezTo>
                  <a:pt x="61" y="68"/>
                  <a:pt x="61" y="68"/>
                  <a:pt x="61" y="68"/>
                </a:cubicBezTo>
                <a:cubicBezTo>
                  <a:pt x="61" y="99"/>
                  <a:pt x="61" y="99"/>
                  <a:pt x="61" y="99"/>
                </a:cubicBezTo>
                <a:cubicBezTo>
                  <a:pt x="53" y="98"/>
                  <a:pt x="45" y="95"/>
                  <a:pt x="40" y="90"/>
                </a:cubicBezTo>
                <a:close/>
                <a:moveTo>
                  <a:pt x="65" y="99"/>
                </a:moveTo>
                <a:cubicBezTo>
                  <a:pt x="65" y="68"/>
                  <a:pt x="65" y="68"/>
                  <a:pt x="65" y="68"/>
                </a:cubicBezTo>
                <a:cubicBezTo>
                  <a:pt x="87" y="90"/>
                  <a:pt x="87" y="90"/>
                  <a:pt x="87" y="90"/>
                </a:cubicBezTo>
                <a:cubicBezTo>
                  <a:pt x="81" y="95"/>
                  <a:pt x="74" y="98"/>
                  <a:pt x="65" y="99"/>
                </a:cubicBezTo>
                <a:close/>
                <a:moveTo>
                  <a:pt x="90" y="86"/>
                </a:moveTo>
                <a:cubicBezTo>
                  <a:pt x="69" y="65"/>
                  <a:pt x="69" y="65"/>
                  <a:pt x="69" y="65"/>
                </a:cubicBezTo>
                <a:cubicBezTo>
                  <a:pt x="99" y="65"/>
                  <a:pt x="99" y="65"/>
                  <a:pt x="99" y="65"/>
                </a:cubicBezTo>
                <a:cubicBezTo>
                  <a:pt x="98" y="73"/>
                  <a:pt x="95" y="81"/>
                  <a:pt x="90" y="86"/>
                </a:cubicBezTo>
                <a:close/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422"/>
          <p:cNvSpPr>
            <a:spLocks noEditPoints="1"/>
          </p:cNvSpPr>
          <p:nvPr/>
        </p:nvSpPr>
        <p:spPr bwMode="auto">
          <a:xfrm>
            <a:off x="9913670" y="2340130"/>
            <a:ext cx="134938" cy="268288"/>
          </a:xfrm>
          <a:custGeom>
            <a:avLst/>
            <a:gdLst>
              <a:gd name="T0" fmla="*/ 28 w 32"/>
              <a:gd name="T1" fmla="*/ 0 h 63"/>
              <a:gd name="T2" fmla="*/ 9 w 32"/>
              <a:gd name="T3" fmla="*/ 2 h 63"/>
              <a:gd name="T4" fmla="*/ 0 w 32"/>
              <a:gd name="T5" fmla="*/ 11 h 63"/>
              <a:gd name="T6" fmla="*/ 0 w 32"/>
              <a:gd name="T7" fmla="*/ 23 h 63"/>
              <a:gd name="T8" fmla="*/ 9 w 32"/>
              <a:gd name="T9" fmla="*/ 33 h 63"/>
              <a:gd name="T10" fmla="*/ 19 w 32"/>
              <a:gd name="T11" fmla="*/ 36 h 63"/>
              <a:gd name="T12" fmla="*/ 19 w 32"/>
              <a:gd name="T13" fmla="*/ 58 h 63"/>
              <a:gd name="T14" fmla="*/ 22 w 32"/>
              <a:gd name="T15" fmla="*/ 61 h 63"/>
              <a:gd name="T16" fmla="*/ 27 w 32"/>
              <a:gd name="T17" fmla="*/ 52 h 63"/>
              <a:gd name="T18" fmla="*/ 28 w 32"/>
              <a:gd name="T19" fmla="*/ 45 h 63"/>
              <a:gd name="T20" fmla="*/ 28 w 32"/>
              <a:gd name="T21" fmla="*/ 37 h 63"/>
              <a:gd name="T22" fmla="*/ 31 w 32"/>
              <a:gd name="T23" fmla="*/ 31 h 63"/>
              <a:gd name="T24" fmla="*/ 31 w 32"/>
              <a:gd name="T25" fmla="*/ 4 h 63"/>
              <a:gd name="T26" fmla="*/ 28 w 32"/>
              <a:gd name="T27" fmla="*/ 0 h 63"/>
              <a:gd name="T28" fmla="*/ 10 w 32"/>
              <a:gd name="T29" fmla="*/ 23 h 63"/>
              <a:gd name="T30" fmla="*/ 7 w 32"/>
              <a:gd name="T31" fmla="*/ 26 h 63"/>
              <a:gd name="T32" fmla="*/ 5 w 32"/>
              <a:gd name="T33" fmla="*/ 23 h 63"/>
              <a:gd name="T34" fmla="*/ 5 w 32"/>
              <a:gd name="T35" fmla="*/ 11 h 63"/>
              <a:gd name="T36" fmla="*/ 7 w 32"/>
              <a:gd name="T37" fmla="*/ 8 h 63"/>
              <a:gd name="T38" fmla="*/ 10 w 32"/>
              <a:gd name="T39" fmla="*/ 11 h 63"/>
              <a:gd name="T40" fmla="*/ 10 w 32"/>
              <a:gd name="T41" fmla="*/ 2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" h="63">
                <a:moveTo>
                  <a:pt x="28" y="0"/>
                </a:moveTo>
                <a:cubicBezTo>
                  <a:pt x="9" y="2"/>
                  <a:pt x="9" y="2"/>
                  <a:pt x="9" y="2"/>
                </a:cubicBezTo>
                <a:cubicBezTo>
                  <a:pt x="9" y="2"/>
                  <a:pt x="0" y="3"/>
                  <a:pt x="0" y="1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33"/>
                  <a:pt x="9" y="33"/>
                </a:cubicBezTo>
                <a:cubicBezTo>
                  <a:pt x="9" y="33"/>
                  <a:pt x="19" y="33"/>
                  <a:pt x="19" y="36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8"/>
                  <a:pt x="19" y="61"/>
                  <a:pt x="22" y="61"/>
                </a:cubicBezTo>
                <a:cubicBezTo>
                  <a:pt x="22" y="61"/>
                  <a:pt x="32" y="63"/>
                  <a:pt x="27" y="52"/>
                </a:cubicBezTo>
                <a:cubicBezTo>
                  <a:pt x="31" y="49"/>
                  <a:pt x="28" y="45"/>
                  <a:pt x="28" y="45"/>
                </a:cubicBezTo>
                <a:cubicBezTo>
                  <a:pt x="28" y="45"/>
                  <a:pt x="31" y="41"/>
                  <a:pt x="28" y="37"/>
                </a:cubicBezTo>
                <a:cubicBezTo>
                  <a:pt x="28" y="37"/>
                  <a:pt x="31" y="33"/>
                  <a:pt x="31" y="31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4"/>
                  <a:pt x="31" y="0"/>
                  <a:pt x="28" y="0"/>
                </a:cubicBezTo>
                <a:close/>
                <a:moveTo>
                  <a:pt x="10" y="23"/>
                </a:moveTo>
                <a:cubicBezTo>
                  <a:pt x="10" y="25"/>
                  <a:pt x="9" y="26"/>
                  <a:pt x="7" y="26"/>
                </a:cubicBezTo>
                <a:cubicBezTo>
                  <a:pt x="6" y="26"/>
                  <a:pt x="5" y="25"/>
                  <a:pt x="5" y="23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9"/>
                  <a:pt x="6" y="8"/>
                  <a:pt x="7" y="8"/>
                </a:cubicBezTo>
                <a:cubicBezTo>
                  <a:pt x="9" y="8"/>
                  <a:pt x="10" y="9"/>
                  <a:pt x="10" y="11"/>
                </a:cubicBezTo>
                <a:lnTo>
                  <a:pt x="10" y="23"/>
                </a:lnTo>
                <a:close/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423"/>
          <p:cNvSpPr/>
          <p:nvPr/>
        </p:nvSpPr>
        <p:spPr bwMode="auto">
          <a:xfrm>
            <a:off x="10053370" y="2248055"/>
            <a:ext cx="215900" cy="309563"/>
          </a:xfrm>
          <a:custGeom>
            <a:avLst/>
            <a:gdLst>
              <a:gd name="T0" fmla="*/ 46 w 51"/>
              <a:gd name="T1" fmla="*/ 28 h 73"/>
              <a:gd name="T2" fmla="*/ 46 w 51"/>
              <a:gd name="T3" fmla="*/ 3 h 73"/>
              <a:gd name="T4" fmla="*/ 43 w 51"/>
              <a:gd name="T5" fmla="*/ 3 h 73"/>
              <a:gd name="T6" fmla="*/ 3 w 51"/>
              <a:gd name="T7" fmla="*/ 22 h 73"/>
              <a:gd name="T8" fmla="*/ 1 w 51"/>
              <a:gd name="T9" fmla="*/ 25 h 73"/>
              <a:gd name="T10" fmla="*/ 1 w 51"/>
              <a:gd name="T11" fmla="*/ 48 h 73"/>
              <a:gd name="T12" fmla="*/ 4 w 51"/>
              <a:gd name="T13" fmla="*/ 51 h 73"/>
              <a:gd name="T14" fmla="*/ 44 w 51"/>
              <a:gd name="T15" fmla="*/ 70 h 73"/>
              <a:gd name="T16" fmla="*/ 46 w 51"/>
              <a:gd name="T17" fmla="*/ 70 h 73"/>
              <a:gd name="T18" fmla="*/ 46 w 51"/>
              <a:gd name="T19" fmla="*/ 45 h 73"/>
              <a:gd name="T20" fmla="*/ 51 w 51"/>
              <a:gd name="T21" fmla="*/ 36 h 73"/>
              <a:gd name="T22" fmla="*/ 46 w 51"/>
              <a:gd name="T23" fmla="*/ 28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" h="73">
                <a:moveTo>
                  <a:pt x="46" y="28"/>
                </a:moveTo>
                <a:cubicBezTo>
                  <a:pt x="46" y="3"/>
                  <a:pt x="46" y="3"/>
                  <a:pt x="46" y="3"/>
                </a:cubicBezTo>
                <a:cubicBezTo>
                  <a:pt x="46" y="0"/>
                  <a:pt x="43" y="3"/>
                  <a:pt x="43" y="3"/>
                </a:cubicBezTo>
                <a:cubicBezTo>
                  <a:pt x="30" y="24"/>
                  <a:pt x="3" y="22"/>
                  <a:pt x="3" y="22"/>
                </a:cubicBezTo>
                <a:cubicBezTo>
                  <a:pt x="0" y="22"/>
                  <a:pt x="1" y="25"/>
                  <a:pt x="1" y="25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51"/>
                  <a:pt x="4" y="51"/>
                  <a:pt x="4" y="51"/>
                </a:cubicBezTo>
                <a:cubicBezTo>
                  <a:pt x="34" y="51"/>
                  <a:pt x="44" y="70"/>
                  <a:pt x="44" y="70"/>
                </a:cubicBezTo>
                <a:cubicBezTo>
                  <a:pt x="44" y="70"/>
                  <a:pt x="46" y="73"/>
                  <a:pt x="46" y="70"/>
                </a:cubicBezTo>
                <a:cubicBezTo>
                  <a:pt x="46" y="45"/>
                  <a:pt x="46" y="45"/>
                  <a:pt x="46" y="45"/>
                </a:cubicBezTo>
                <a:cubicBezTo>
                  <a:pt x="49" y="43"/>
                  <a:pt x="51" y="40"/>
                  <a:pt x="51" y="36"/>
                </a:cubicBezTo>
                <a:cubicBezTo>
                  <a:pt x="51" y="33"/>
                  <a:pt x="49" y="30"/>
                  <a:pt x="46" y="28"/>
                </a:cubicBezTo>
                <a:close/>
              </a:path>
            </a:pathLst>
          </a:custGeom>
          <a:solidFill>
            <a:srgbClr val="41A4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915272" y="3814701"/>
            <a:ext cx="2534415" cy="400110"/>
          </a:xfrm>
          <a:prstGeom prst="rect">
            <a:avLst/>
          </a:prstGeom>
          <a:solidFill>
            <a:srgbClr val="41A486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86158" y="4444254"/>
            <a:ext cx="92009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exercise my soul in three ways. I will do somebody a good turn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The waves beside them danced; but they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exercise my soul in three ways. I will do somebody a good turn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34" y="2463676"/>
            <a:ext cx="1641392" cy="1609615"/>
          </a:xfrm>
          <a:prstGeom prst="rect">
            <a:avLst/>
          </a:prstGeom>
        </p:spPr>
      </p:pic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4292697" y="2761719"/>
            <a:ext cx="45477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4457543" y="3268484"/>
            <a:ext cx="4218026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at once.</a:t>
            </a:r>
            <a:endParaRPr lang="en-US" altLang="zh-CN" sz="1200" dirty="0">
              <a:solidFill>
                <a:srgbClr val="B287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33773" y="2869441"/>
            <a:ext cx="944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41A4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4800" dirty="0">
              <a:solidFill>
                <a:srgbClr val="41A48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136828" y="1887959"/>
            <a:ext cx="7407472" cy="3061252"/>
          </a:xfrm>
          <a:prstGeom prst="rect">
            <a:avLst/>
          </a:prstGeom>
          <a:solidFill>
            <a:srgbClr val="41A486"/>
          </a:solidFill>
          <a:ln>
            <a:solidFill>
              <a:srgbClr val="41A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14"/>
          <a:stretch>
            <a:fillRect/>
          </a:stretch>
        </p:blipFill>
        <p:spPr>
          <a:xfrm>
            <a:off x="0" y="1887959"/>
            <a:ext cx="4136828" cy="30612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30669" y="2418605"/>
            <a:ext cx="3933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ART TEMPLATE ,THANK YOU WATCHING THIS ONE 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23"/>
          <p:cNvSpPr>
            <a:spLocks noChangeArrowheads="1"/>
          </p:cNvSpPr>
          <p:nvPr/>
        </p:nvSpPr>
        <p:spPr bwMode="auto">
          <a:xfrm>
            <a:off x="4652828" y="3166364"/>
            <a:ext cx="6705735" cy="13469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problem at once. I can do for twelve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hours that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950114" y="2801940"/>
            <a:ext cx="3910168" cy="1111328"/>
            <a:chOff x="758826" y="1609672"/>
            <a:chExt cx="5397502" cy="1111328"/>
          </a:xfrm>
        </p:grpSpPr>
        <p:sp>
          <p:nvSpPr>
            <p:cNvPr id="5" name="矩形 4"/>
            <p:cNvSpPr/>
            <p:nvPr/>
          </p:nvSpPr>
          <p:spPr>
            <a:xfrm>
              <a:off x="815853" y="1609672"/>
              <a:ext cx="351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TITTLE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58826" y="1982336"/>
              <a:ext cx="539750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Just for today I will exercise my soul in three ways. I will do somebody a good turn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22888" y="4419176"/>
            <a:ext cx="3910168" cy="1139514"/>
            <a:chOff x="758826" y="1581486"/>
            <a:chExt cx="5397502" cy="1139514"/>
          </a:xfrm>
        </p:grpSpPr>
        <p:sp>
          <p:nvSpPr>
            <p:cNvPr id="8" name="矩形 7"/>
            <p:cNvSpPr/>
            <p:nvPr/>
          </p:nvSpPr>
          <p:spPr>
            <a:xfrm>
              <a:off x="800331" y="1581486"/>
              <a:ext cx="351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TITTLE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58826" y="1982336"/>
              <a:ext cx="539750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Just for today I will exercise my soul in three ways. I will do somebody a good turn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991427" y="4447362"/>
            <a:ext cx="3910168" cy="1111328"/>
            <a:chOff x="758826" y="1609672"/>
            <a:chExt cx="5397502" cy="1111328"/>
          </a:xfrm>
        </p:grpSpPr>
        <p:sp>
          <p:nvSpPr>
            <p:cNvPr id="11" name="矩形 10"/>
            <p:cNvSpPr/>
            <p:nvPr/>
          </p:nvSpPr>
          <p:spPr>
            <a:xfrm>
              <a:off x="815853" y="1609672"/>
              <a:ext cx="351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TITTLE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58826" y="1982336"/>
              <a:ext cx="539750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Just for today I will exercise my soul in three ways. I will do somebody a good turn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406558" y="2769429"/>
            <a:ext cx="3910168" cy="1132573"/>
            <a:chOff x="758826" y="1588427"/>
            <a:chExt cx="5397502" cy="1132573"/>
          </a:xfrm>
        </p:grpSpPr>
        <p:sp>
          <p:nvSpPr>
            <p:cNvPr id="14" name="矩形 13"/>
            <p:cNvSpPr/>
            <p:nvPr/>
          </p:nvSpPr>
          <p:spPr>
            <a:xfrm>
              <a:off x="799016" y="1588427"/>
              <a:ext cx="35146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TITTLE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58826" y="1982336"/>
              <a:ext cx="539750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Just for today I will exercise my soul in three ways. I will do somebody a good turn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406558" y="1245707"/>
            <a:ext cx="171450" cy="683418"/>
          </a:xfrm>
          <a:prstGeom prst="rect">
            <a:avLst/>
          </a:prstGeom>
          <a:solidFill>
            <a:srgbClr val="41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1743660" y="1332400"/>
            <a:ext cx="9156814" cy="52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charset="0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leave night , Not a sound from the pavement Has the moon lost her memory She is smiling alone In the lamplight leave night , Not a sound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62045" y="1263032"/>
            <a:ext cx="3036531" cy="5232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41A48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C O N T E N T S</a:t>
            </a:r>
            <a:endParaRPr lang="en-US" altLang="zh-CN" sz="2800" b="1" dirty="0">
              <a:solidFill>
                <a:srgbClr val="41A48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438347" y="1727403"/>
            <a:ext cx="2702363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41A4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TEMPLATE DESIGN BY JIUJIU. </a:t>
            </a:r>
            <a:endParaRPr lang="en-US" altLang="zh-CN" sz="1200" dirty="0">
              <a:solidFill>
                <a:srgbClr val="41A4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957511"/>
            <a:ext cx="12192000" cy="2932876"/>
          </a:xfrm>
          <a:prstGeom prst="rect">
            <a:avLst/>
          </a:prstGeom>
          <a:solidFill>
            <a:srgbClr val="41A48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005751" y="3543468"/>
            <a:ext cx="0" cy="20039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95683" y="3543044"/>
            <a:ext cx="0" cy="20039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63600" y="4193540"/>
            <a:ext cx="1687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  <a:endParaRPr 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74110" y="4193540"/>
            <a:ext cx="1784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子界面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81623" y="4193847"/>
            <a:ext cx="15478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界面关系</a:t>
            </a:r>
            <a:endParaRPr 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9141388" y="3543540"/>
            <a:ext cx="0" cy="20039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810488" y="4193708"/>
            <a:ext cx="15478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本次分工</a:t>
            </a:r>
            <a:endParaRPr 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2"/>
          <p:cNvSpPr txBox="1"/>
          <p:nvPr/>
        </p:nvSpPr>
        <p:spPr>
          <a:xfrm>
            <a:off x="5201559" y="4000971"/>
            <a:ext cx="2850105" cy="91598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Creativity is the key to success in the great and primary education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5" name="TextBox 46"/>
          <p:cNvSpPr txBox="1"/>
          <p:nvPr/>
        </p:nvSpPr>
        <p:spPr>
          <a:xfrm>
            <a:off x="8742581" y="4000971"/>
            <a:ext cx="2850105" cy="91598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Creativity is the key to success in the great and primary education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1640979" y="4000971"/>
            <a:ext cx="2850105" cy="915984"/>
          </a:xfrm>
          <a:prstGeom prst="rect">
            <a:avLst/>
          </a:prstGeom>
          <a:noFill/>
        </p:spPr>
        <p:txBody>
          <a:bodyPr wrap="square" lIns="219419" tIns="109710" rIns="219419" bIns="10971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parajita" panose="020B0604020202020204" pitchFamily="34" charset="0"/>
              </a:rPr>
              <a:t>Creativity is the key to success in the great and primary education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7" name="矩形 52"/>
          <p:cNvSpPr>
            <a:spLocks noChangeArrowheads="1"/>
          </p:cNvSpPr>
          <p:nvPr/>
        </p:nvSpPr>
        <p:spPr bwMode="auto">
          <a:xfrm>
            <a:off x="1085569" y="2535404"/>
            <a:ext cx="90466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hours that Just for today I will try to live through this day only and not tackle my whole life problem at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22"/>
          <p:cNvSpPr txBox="1">
            <a:spLocks noChangeArrowheads="1"/>
          </p:cNvSpPr>
          <p:nvPr/>
        </p:nvSpPr>
        <p:spPr bwMode="auto">
          <a:xfrm>
            <a:off x="1065279" y="1412300"/>
            <a:ext cx="3533054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ADD TITTLE HERE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167155" y="1965413"/>
            <a:ext cx="3743350" cy="0"/>
          </a:xfrm>
          <a:prstGeom prst="line">
            <a:avLst/>
          </a:prstGeom>
          <a:ln>
            <a:solidFill>
              <a:srgbClr val="41A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085570" y="2050222"/>
            <a:ext cx="64025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IS A REMO TEMPLATE ,THANK YOU WATCHING THIS ONE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1065279" y="4184643"/>
            <a:ext cx="548640" cy="548640"/>
          </a:xfrm>
          <a:prstGeom prst="diamond">
            <a:avLst/>
          </a:prstGeom>
          <a:solidFill>
            <a:srgbClr val="41A486"/>
          </a:solidFill>
          <a:ln>
            <a:solidFill>
              <a:srgbClr val="41A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4652919" y="4184643"/>
            <a:ext cx="548640" cy="548640"/>
          </a:xfrm>
          <a:prstGeom prst="diamond">
            <a:avLst/>
          </a:prstGeom>
          <a:solidFill>
            <a:srgbClr val="41A486"/>
          </a:solidFill>
          <a:ln>
            <a:solidFill>
              <a:srgbClr val="41A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8213499" y="4184643"/>
            <a:ext cx="548640" cy="548640"/>
          </a:xfrm>
          <a:prstGeom prst="diamond">
            <a:avLst/>
          </a:prstGeom>
          <a:solidFill>
            <a:srgbClr val="41A486"/>
          </a:solidFill>
          <a:ln>
            <a:solidFill>
              <a:srgbClr val="41A4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17" y="384314"/>
            <a:ext cx="6087967" cy="597010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882" y="2637295"/>
            <a:ext cx="2909435" cy="707886"/>
          </a:xfrm>
          <a:prstGeom prst="rect">
            <a:avLst/>
          </a:prstGeom>
          <a:noFill/>
          <a:ln w="19050">
            <a:noFill/>
            <a:prstDash val="dash"/>
          </a:ln>
          <a:effectLst>
            <a:outerShdw blurRad="63500" dir="5400000" algn="ctr" rotWithShape="0">
              <a:srgbClr val="00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41A4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 谢 聆 听</a:t>
            </a:r>
            <a:endParaRPr lang="zh-CN" altLang="en-US" sz="4000" b="1" dirty="0">
              <a:solidFill>
                <a:srgbClr val="41A4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4379447" y="3345181"/>
            <a:ext cx="3550115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THIS IS A ART TEMPLATE ,THE TEMPLATE DESIGN BY JIUJIU. THANK YOU WATCHING THIS ONE.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9"/>
          <p:cNvSpPr/>
          <p:nvPr/>
        </p:nvSpPr>
        <p:spPr bwMode="auto">
          <a:xfrm>
            <a:off x="1272884" y="1562981"/>
            <a:ext cx="17463" cy="20638"/>
          </a:xfrm>
          <a:custGeom>
            <a:avLst/>
            <a:gdLst>
              <a:gd name="T0" fmla="*/ 11 w 11"/>
              <a:gd name="T1" fmla="*/ 13 h 13"/>
              <a:gd name="T2" fmla="*/ 3 w 11"/>
              <a:gd name="T3" fmla="*/ 0 h 13"/>
              <a:gd name="T4" fmla="*/ 0 w 11"/>
              <a:gd name="T5" fmla="*/ 3 h 13"/>
              <a:gd name="T6" fmla="*/ 11 w 11"/>
              <a:gd name="T7" fmla="*/ 13 h 13"/>
              <a:gd name="T8" fmla="*/ 11 w 11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13">
                <a:moveTo>
                  <a:pt x="11" y="13"/>
                </a:moveTo>
                <a:lnTo>
                  <a:pt x="3" y="0"/>
                </a:lnTo>
                <a:lnTo>
                  <a:pt x="0" y="3"/>
                </a:lnTo>
                <a:lnTo>
                  <a:pt x="11" y="13"/>
                </a:lnTo>
                <a:lnTo>
                  <a:pt x="11" y="1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100"/>
          <p:cNvSpPr/>
          <p:nvPr/>
        </p:nvSpPr>
        <p:spPr bwMode="auto">
          <a:xfrm>
            <a:off x="1306221" y="1570919"/>
            <a:ext cx="22225" cy="17463"/>
          </a:xfrm>
          <a:custGeom>
            <a:avLst/>
            <a:gdLst>
              <a:gd name="T0" fmla="*/ 14 w 14"/>
              <a:gd name="T1" fmla="*/ 3 h 11"/>
              <a:gd name="T2" fmla="*/ 11 w 14"/>
              <a:gd name="T3" fmla="*/ 0 h 11"/>
              <a:gd name="T4" fmla="*/ 0 w 14"/>
              <a:gd name="T5" fmla="*/ 8 h 11"/>
              <a:gd name="T6" fmla="*/ 0 w 14"/>
              <a:gd name="T7" fmla="*/ 11 h 11"/>
              <a:gd name="T8" fmla="*/ 14 w 14"/>
              <a:gd name="T9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1">
                <a:moveTo>
                  <a:pt x="14" y="3"/>
                </a:moveTo>
                <a:lnTo>
                  <a:pt x="11" y="0"/>
                </a:lnTo>
                <a:lnTo>
                  <a:pt x="0" y="8"/>
                </a:lnTo>
                <a:lnTo>
                  <a:pt x="0" y="11"/>
                </a:lnTo>
                <a:lnTo>
                  <a:pt x="14" y="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101"/>
          <p:cNvSpPr/>
          <p:nvPr/>
        </p:nvSpPr>
        <p:spPr bwMode="auto">
          <a:xfrm>
            <a:off x="1306221" y="1601081"/>
            <a:ext cx="25400" cy="4763"/>
          </a:xfrm>
          <a:custGeom>
            <a:avLst/>
            <a:gdLst>
              <a:gd name="T0" fmla="*/ 0 w 16"/>
              <a:gd name="T1" fmla="*/ 0 h 3"/>
              <a:gd name="T2" fmla="*/ 0 w 16"/>
              <a:gd name="T3" fmla="*/ 0 h 3"/>
              <a:gd name="T4" fmla="*/ 16 w 16"/>
              <a:gd name="T5" fmla="*/ 3 h 3"/>
              <a:gd name="T6" fmla="*/ 16 w 16"/>
              <a:gd name="T7" fmla="*/ 0 h 3"/>
              <a:gd name="T8" fmla="*/ 0 w 16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3">
                <a:moveTo>
                  <a:pt x="0" y="0"/>
                </a:moveTo>
                <a:lnTo>
                  <a:pt x="0" y="0"/>
                </a:lnTo>
                <a:lnTo>
                  <a:pt x="16" y="3"/>
                </a:lnTo>
                <a:lnTo>
                  <a:pt x="1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02"/>
          <p:cNvSpPr/>
          <p:nvPr/>
        </p:nvSpPr>
        <p:spPr bwMode="auto">
          <a:xfrm>
            <a:off x="882359" y="1593144"/>
            <a:ext cx="415925" cy="530225"/>
          </a:xfrm>
          <a:custGeom>
            <a:avLst/>
            <a:gdLst>
              <a:gd name="T0" fmla="*/ 90 w 98"/>
              <a:gd name="T1" fmla="*/ 20 h 125"/>
              <a:gd name="T2" fmla="*/ 83 w 98"/>
              <a:gd name="T3" fmla="*/ 39 h 125"/>
              <a:gd name="T4" fmla="*/ 75 w 98"/>
              <a:gd name="T5" fmla="*/ 32 h 125"/>
              <a:gd name="T6" fmla="*/ 67 w 98"/>
              <a:gd name="T7" fmla="*/ 39 h 125"/>
              <a:gd name="T8" fmla="*/ 46 w 98"/>
              <a:gd name="T9" fmla="*/ 34 h 125"/>
              <a:gd name="T10" fmla="*/ 0 w 98"/>
              <a:gd name="T11" fmla="*/ 80 h 125"/>
              <a:gd name="T12" fmla="*/ 46 w 98"/>
              <a:gd name="T13" fmla="*/ 125 h 125"/>
              <a:gd name="T14" fmla="*/ 91 w 98"/>
              <a:gd name="T15" fmla="*/ 80 h 125"/>
              <a:gd name="T16" fmla="*/ 83 w 98"/>
              <a:gd name="T17" fmla="*/ 54 h 125"/>
              <a:gd name="T18" fmla="*/ 90 w 98"/>
              <a:gd name="T19" fmla="*/ 47 h 125"/>
              <a:gd name="T20" fmla="*/ 83 w 98"/>
              <a:gd name="T21" fmla="*/ 40 h 125"/>
              <a:gd name="T22" fmla="*/ 91 w 98"/>
              <a:gd name="T23" fmla="*/ 20 h 125"/>
              <a:gd name="T24" fmla="*/ 98 w 98"/>
              <a:gd name="T25" fmla="*/ 1 h 125"/>
              <a:gd name="T26" fmla="*/ 97 w 98"/>
              <a:gd name="T27" fmla="*/ 0 h 125"/>
              <a:gd name="T28" fmla="*/ 90 w 98"/>
              <a:gd name="T29" fmla="*/ 2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8" h="125">
                <a:moveTo>
                  <a:pt x="90" y="20"/>
                </a:moveTo>
                <a:cubicBezTo>
                  <a:pt x="91" y="31"/>
                  <a:pt x="85" y="37"/>
                  <a:pt x="83" y="39"/>
                </a:cubicBezTo>
                <a:cubicBezTo>
                  <a:pt x="75" y="32"/>
                  <a:pt x="75" y="32"/>
                  <a:pt x="75" y="32"/>
                </a:cubicBezTo>
                <a:cubicBezTo>
                  <a:pt x="67" y="39"/>
                  <a:pt x="67" y="39"/>
                  <a:pt x="67" y="39"/>
                </a:cubicBezTo>
                <a:cubicBezTo>
                  <a:pt x="61" y="36"/>
                  <a:pt x="54" y="34"/>
                  <a:pt x="46" y="34"/>
                </a:cubicBezTo>
                <a:cubicBezTo>
                  <a:pt x="21" y="34"/>
                  <a:pt x="0" y="54"/>
                  <a:pt x="0" y="80"/>
                </a:cubicBezTo>
                <a:cubicBezTo>
                  <a:pt x="0" y="105"/>
                  <a:pt x="21" y="125"/>
                  <a:pt x="46" y="125"/>
                </a:cubicBezTo>
                <a:cubicBezTo>
                  <a:pt x="71" y="125"/>
                  <a:pt x="91" y="105"/>
                  <a:pt x="91" y="80"/>
                </a:cubicBezTo>
                <a:cubicBezTo>
                  <a:pt x="91" y="70"/>
                  <a:pt x="88" y="61"/>
                  <a:pt x="83" y="54"/>
                </a:cubicBezTo>
                <a:cubicBezTo>
                  <a:pt x="90" y="47"/>
                  <a:pt x="90" y="47"/>
                  <a:pt x="90" y="47"/>
                </a:cubicBezTo>
                <a:cubicBezTo>
                  <a:pt x="83" y="40"/>
                  <a:pt x="83" y="40"/>
                  <a:pt x="83" y="40"/>
                </a:cubicBezTo>
                <a:cubicBezTo>
                  <a:pt x="86" y="38"/>
                  <a:pt x="92" y="31"/>
                  <a:pt x="91" y="20"/>
                </a:cubicBezTo>
                <a:cubicBezTo>
                  <a:pt x="89" y="8"/>
                  <a:pt x="98" y="1"/>
                  <a:pt x="98" y="1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87" y="8"/>
                  <a:pt x="90" y="2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103"/>
          <p:cNvSpPr>
            <a:spLocks noEditPoints="1"/>
          </p:cNvSpPr>
          <p:nvPr/>
        </p:nvSpPr>
        <p:spPr bwMode="auto">
          <a:xfrm>
            <a:off x="1599909" y="1702681"/>
            <a:ext cx="414338" cy="417513"/>
          </a:xfrm>
          <a:custGeom>
            <a:avLst/>
            <a:gdLst>
              <a:gd name="T0" fmla="*/ 50 w 98"/>
              <a:gd name="T1" fmla="*/ 1 h 98"/>
              <a:gd name="T2" fmla="*/ 1 w 98"/>
              <a:gd name="T3" fmla="*/ 47 h 98"/>
              <a:gd name="T4" fmla="*/ 47 w 98"/>
              <a:gd name="T5" fmla="*/ 97 h 98"/>
              <a:gd name="T6" fmla="*/ 97 w 98"/>
              <a:gd name="T7" fmla="*/ 51 h 98"/>
              <a:gd name="T8" fmla="*/ 50 w 98"/>
              <a:gd name="T9" fmla="*/ 1 h 98"/>
              <a:gd name="T10" fmla="*/ 49 w 98"/>
              <a:gd name="T11" fmla="*/ 8 h 98"/>
              <a:gd name="T12" fmla="*/ 66 w 98"/>
              <a:gd name="T13" fmla="*/ 12 h 98"/>
              <a:gd name="T14" fmla="*/ 55 w 98"/>
              <a:gd name="T15" fmla="*/ 40 h 98"/>
              <a:gd name="T16" fmla="*/ 50 w 98"/>
              <a:gd name="T17" fmla="*/ 39 h 98"/>
              <a:gd name="T18" fmla="*/ 49 w 98"/>
              <a:gd name="T19" fmla="*/ 39 h 98"/>
              <a:gd name="T20" fmla="*/ 49 w 98"/>
              <a:gd name="T21" fmla="*/ 40 h 98"/>
              <a:gd name="T22" fmla="*/ 45 w 98"/>
              <a:gd name="T23" fmla="*/ 41 h 98"/>
              <a:gd name="T24" fmla="*/ 32 w 98"/>
              <a:gd name="T25" fmla="*/ 12 h 98"/>
              <a:gd name="T26" fmla="*/ 49 w 98"/>
              <a:gd name="T27" fmla="*/ 8 h 98"/>
              <a:gd name="T28" fmla="*/ 12 w 98"/>
              <a:gd name="T29" fmla="*/ 66 h 98"/>
              <a:gd name="T30" fmla="*/ 8 w 98"/>
              <a:gd name="T31" fmla="*/ 49 h 98"/>
              <a:gd name="T32" fmla="*/ 12 w 98"/>
              <a:gd name="T33" fmla="*/ 31 h 98"/>
              <a:gd name="T34" fmla="*/ 41 w 98"/>
              <a:gd name="T35" fmla="*/ 44 h 98"/>
              <a:gd name="T36" fmla="*/ 39 w 98"/>
              <a:gd name="T37" fmla="*/ 51 h 98"/>
              <a:gd name="T38" fmla="*/ 40 w 98"/>
              <a:gd name="T39" fmla="*/ 54 h 98"/>
              <a:gd name="T40" fmla="*/ 12 w 98"/>
              <a:gd name="T41" fmla="*/ 66 h 98"/>
              <a:gd name="T42" fmla="*/ 49 w 98"/>
              <a:gd name="T43" fmla="*/ 89 h 98"/>
              <a:gd name="T44" fmla="*/ 34 w 98"/>
              <a:gd name="T45" fmla="*/ 86 h 98"/>
              <a:gd name="T46" fmla="*/ 45 w 98"/>
              <a:gd name="T47" fmla="*/ 60 h 98"/>
              <a:gd name="T48" fmla="*/ 51 w 98"/>
              <a:gd name="T49" fmla="*/ 61 h 98"/>
              <a:gd name="T50" fmla="*/ 56 w 98"/>
              <a:gd name="T51" fmla="*/ 60 h 98"/>
              <a:gd name="T52" fmla="*/ 67 w 98"/>
              <a:gd name="T53" fmla="*/ 85 h 98"/>
              <a:gd name="T54" fmla="*/ 49 w 98"/>
              <a:gd name="T55" fmla="*/ 89 h 98"/>
              <a:gd name="T56" fmla="*/ 60 w 98"/>
              <a:gd name="T57" fmla="*/ 55 h 98"/>
              <a:gd name="T58" fmla="*/ 61 w 98"/>
              <a:gd name="T59" fmla="*/ 51 h 98"/>
              <a:gd name="T60" fmla="*/ 59 w 98"/>
              <a:gd name="T61" fmla="*/ 44 h 98"/>
              <a:gd name="T62" fmla="*/ 86 w 98"/>
              <a:gd name="T63" fmla="*/ 32 h 98"/>
              <a:gd name="T64" fmla="*/ 89 w 98"/>
              <a:gd name="T65" fmla="*/ 49 h 98"/>
              <a:gd name="T66" fmla="*/ 86 w 98"/>
              <a:gd name="T67" fmla="*/ 66 h 98"/>
              <a:gd name="T68" fmla="*/ 60 w 98"/>
              <a:gd name="T69" fmla="*/ 55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8">
                <a:moveTo>
                  <a:pt x="50" y="1"/>
                </a:moveTo>
                <a:cubicBezTo>
                  <a:pt x="24" y="0"/>
                  <a:pt x="2" y="21"/>
                  <a:pt x="1" y="47"/>
                </a:cubicBezTo>
                <a:cubicBezTo>
                  <a:pt x="0" y="74"/>
                  <a:pt x="20" y="96"/>
                  <a:pt x="47" y="97"/>
                </a:cubicBezTo>
                <a:cubicBezTo>
                  <a:pt x="74" y="98"/>
                  <a:pt x="96" y="77"/>
                  <a:pt x="97" y="51"/>
                </a:cubicBezTo>
                <a:cubicBezTo>
                  <a:pt x="98" y="24"/>
                  <a:pt x="77" y="2"/>
                  <a:pt x="50" y="1"/>
                </a:cubicBezTo>
                <a:close/>
                <a:moveTo>
                  <a:pt x="49" y="8"/>
                </a:moveTo>
                <a:cubicBezTo>
                  <a:pt x="55" y="8"/>
                  <a:pt x="61" y="10"/>
                  <a:pt x="66" y="12"/>
                </a:cubicBezTo>
                <a:cubicBezTo>
                  <a:pt x="55" y="40"/>
                  <a:pt x="55" y="40"/>
                  <a:pt x="55" y="40"/>
                </a:cubicBezTo>
                <a:cubicBezTo>
                  <a:pt x="53" y="40"/>
                  <a:pt x="52" y="39"/>
                  <a:pt x="50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40"/>
                  <a:pt x="49" y="40"/>
                  <a:pt x="49" y="40"/>
                </a:cubicBezTo>
                <a:cubicBezTo>
                  <a:pt x="47" y="40"/>
                  <a:pt x="46" y="40"/>
                  <a:pt x="45" y="41"/>
                </a:cubicBezTo>
                <a:cubicBezTo>
                  <a:pt x="32" y="12"/>
                  <a:pt x="32" y="12"/>
                  <a:pt x="32" y="12"/>
                </a:cubicBezTo>
                <a:cubicBezTo>
                  <a:pt x="37" y="9"/>
                  <a:pt x="43" y="8"/>
                  <a:pt x="49" y="8"/>
                </a:cubicBezTo>
                <a:close/>
                <a:moveTo>
                  <a:pt x="12" y="66"/>
                </a:moveTo>
                <a:cubicBezTo>
                  <a:pt x="10" y="61"/>
                  <a:pt x="8" y="55"/>
                  <a:pt x="8" y="49"/>
                </a:cubicBezTo>
                <a:cubicBezTo>
                  <a:pt x="8" y="43"/>
                  <a:pt x="10" y="37"/>
                  <a:pt x="12" y="31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5"/>
                  <a:pt x="39" y="48"/>
                  <a:pt x="39" y="51"/>
                </a:cubicBezTo>
                <a:cubicBezTo>
                  <a:pt x="39" y="52"/>
                  <a:pt x="39" y="53"/>
                  <a:pt x="40" y="54"/>
                </a:cubicBezTo>
                <a:lnTo>
                  <a:pt x="12" y="66"/>
                </a:lnTo>
                <a:close/>
                <a:moveTo>
                  <a:pt x="49" y="89"/>
                </a:moveTo>
                <a:cubicBezTo>
                  <a:pt x="44" y="89"/>
                  <a:pt x="39" y="88"/>
                  <a:pt x="34" y="86"/>
                </a:cubicBezTo>
                <a:cubicBezTo>
                  <a:pt x="45" y="60"/>
                  <a:pt x="45" y="60"/>
                  <a:pt x="45" y="60"/>
                </a:cubicBezTo>
                <a:cubicBezTo>
                  <a:pt x="47" y="61"/>
                  <a:pt x="48" y="61"/>
                  <a:pt x="51" y="61"/>
                </a:cubicBezTo>
                <a:cubicBezTo>
                  <a:pt x="53" y="61"/>
                  <a:pt x="55" y="61"/>
                  <a:pt x="56" y="60"/>
                </a:cubicBezTo>
                <a:cubicBezTo>
                  <a:pt x="67" y="85"/>
                  <a:pt x="67" y="85"/>
                  <a:pt x="67" y="85"/>
                </a:cubicBezTo>
                <a:cubicBezTo>
                  <a:pt x="62" y="87"/>
                  <a:pt x="56" y="89"/>
                  <a:pt x="49" y="89"/>
                </a:cubicBezTo>
                <a:close/>
                <a:moveTo>
                  <a:pt x="60" y="55"/>
                </a:moveTo>
                <a:cubicBezTo>
                  <a:pt x="61" y="54"/>
                  <a:pt x="61" y="52"/>
                  <a:pt x="61" y="51"/>
                </a:cubicBezTo>
                <a:cubicBezTo>
                  <a:pt x="61" y="48"/>
                  <a:pt x="60" y="46"/>
                  <a:pt x="59" y="44"/>
                </a:cubicBezTo>
                <a:cubicBezTo>
                  <a:pt x="86" y="32"/>
                  <a:pt x="86" y="32"/>
                  <a:pt x="86" y="32"/>
                </a:cubicBezTo>
                <a:cubicBezTo>
                  <a:pt x="88" y="37"/>
                  <a:pt x="89" y="43"/>
                  <a:pt x="89" y="49"/>
                </a:cubicBezTo>
                <a:cubicBezTo>
                  <a:pt x="89" y="55"/>
                  <a:pt x="88" y="61"/>
                  <a:pt x="86" y="66"/>
                </a:cubicBezTo>
                <a:lnTo>
                  <a:pt x="60" y="5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104"/>
          <p:cNvSpPr/>
          <p:nvPr/>
        </p:nvSpPr>
        <p:spPr bwMode="auto">
          <a:xfrm>
            <a:off x="2592096" y="1924931"/>
            <a:ext cx="246063" cy="185738"/>
          </a:xfrm>
          <a:custGeom>
            <a:avLst/>
            <a:gdLst>
              <a:gd name="T0" fmla="*/ 56 w 58"/>
              <a:gd name="T1" fmla="*/ 11 h 44"/>
              <a:gd name="T2" fmla="*/ 25 w 58"/>
              <a:gd name="T3" fmla="*/ 11 h 44"/>
              <a:gd name="T4" fmla="*/ 21 w 58"/>
              <a:gd name="T5" fmla="*/ 11 h 44"/>
              <a:gd name="T6" fmla="*/ 21 w 58"/>
              <a:gd name="T7" fmla="*/ 3 h 44"/>
              <a:gd name="T8" fmla="*/ 19 w 58"/>
              <a:gd name="T9" fmla="*/ 2 h 44"/>
              <a:gd name="T10" fmla="*/ 1 w 58"/>
              <a:gd name="T11" fmla="*/ 21 h 44"/>
              <a:gd name="T12" fmla="*/ 1 w 58"/>
              <a:gd name="T13" fmla="*/ 23 h 44"/>
              <a:gd name="T14" fmla="*/ 19 w 58"/>
              <a:gd name="T15" fmla="*/ 41 h 44"/>
              <a:gd name="T16" fmla="*/ 22 w 58"/>
              <a:gd name="T17" fmla="*/ 41 h 44"/>
              <a:gd name="T18" fmla="*/ 22 w 58"/>
              <a:gd name="T19" fmla="*/ 33 h 44"/>
              <a:gd name="T20" fmla="*/ 25 w 58"/>
              <a:gd name="T21" fmla="*/ 33 h 44"/>
              <a:gd name="T22" fmla="*/ 51 w 58"/>
              <a:gd name="T23" fmla="*/ 33 h 44"/>
              <a:gd name="T24" fmla="*/ 52 w 58"/>
              <a:gd name="T25" fmla="*/ 32 h 44"/>
              <a:gd name="T26" fmla="*/ 58 w 58"/>
              <a:gd name="T27" fmla="*/ 13 h 44"/>
              <a:gd name="T28" fmla="*/ 56 w 58"/>
              <a:gd name="T29" fmla="*/ 1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8" h="44">
                <a:moveTo>
                  <a:pt x="56" y="11"/>
                </a:moveTo>
                <a:cubicBezTo>
                  <a:pt x="52" y="11"/>
                  <a:pt x="31" y="11"/>
                  <a:pt x="25" y="11"/>
                </a:cubicBezTo>
                <a:cubicBezTo>
                  <a:pt x="23" y="11"/>
                  <a:pt x="21" y="11"/>
                  <a:pt x="21" y="11"/>
                </a:cubicBezTo>
                <a:cubicBezTo>
                  <a:pt x="21" y="11"/>
                  <a:pt x="21" y="5"/>
                  <a:pt x="21" y="3"/>
                </a:cubicBezTo>
                <a:cubicBezTo>
                  <a:pt x="21" y="0"/>
                  <a:pt x="19" y="2"/>
                  <a:pt x="19" y="2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0" y="22"/>
                  <a:pt x="1" y="23"/>
                </a:cubicBezTo>
                <a:cubicBezTo>
                  <a:pt x="3" y="25"/>
                  <a:pt x="19" y="41"/>
                  <a:pt x="19" y="41"/>
                </a:cubicBezTo>
                <a:cubicBezTo>
                  <a:pt x="19" y="41"/>
                  <a:pt x="22" y="44"/>
                  <a:pt x="22" y="41"/>
                </a:cubicBezTo>
                <a:cubicBezTo>
                  <a:pt x="22" y="38"/>
                  <a:pt x="22" y="33"/>
                  <a:pt x="22" y="33"/>
                </a:cubicBezTo>
                <a:cubicBezTo>
                  <a:pt x="22" y="33"/>
                  <a:pt x="23" y="33"/>
                  <a:pt x="25" y="33"/>
                </a:cubicBezTo>
                <a:cubicBezTo>
                  <a:pt x="31" y="33"/>
                  <a:pt x="47" y="33"/>
                  <a:pt x="51" y="33"/>
                </a:cubicBezTo>
                <a:cubicBezTo>
                  <a:pt x="51" y="33"/>
                  <a:pt x="52" y="33"/>
                  <a:pt x="52" y="32"/>
                </a:cubicBezTo>
                <a:cubicBezTo>
                  <a:pt x="52" y="30"/>
                  <a:pt x="58" y="15"/>
                  <a:pt x="58" y="13"/>
                </a:cubicBezTo>
                <a:cubicBezTo>
                  <a:pt x="58" y="11"/>
                  <a:pt x="56" y="11"/>
                  <a:pt x="56" y="1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105"/>
          <p:cNvSpPr/>
          <p:nvPr/>
        </p:nvSpPr>
        <p:spPr bwMode="auto">
          <a:xfrm>
            <a:off x="2727034" y="1872544"/>
            <a:ext cx="106363" cy="85725"/>
          </a:xfrm>
          <a:custGeom>
            <a:avLst/>
            <a:gdLst>
              <a:gd name="T0" fmla="*/ 1 w 25"/>
              <a:gd name="T1" fmla="*/ 10 h 20"/>
              <a:gd name="T2" fmla="*/ 5 w 25"/>
              <a:gd name="T3" fmla="*/ 18 h 20"/>
              <a:gd name="T4" fmla="*/ 8 w 25"/>
              <a:gd name="T5" fmla="*/ 20 h 20"/>
              <a:gd name="T6" fmla="*/ 23 w 25"/>
              <a:gd name="T7" fmla="*/ 20 h 20"/>
              <a:gd name="T8" fmla="*/ 25 w 25"/>
              <a:gd name="T9" fmla="*/ 18 h 20"/>
              <a:gd name="T10" fmla="*/ 18 w 25"/>
              <a:gd name="T11" fmla="*/ 2 h 20"/>
              <a:gd name="T12" fmla="*/ 16 w 25"/>
              <a:gd name="T13" fmla="*/ 1 h 20"/>
              <a:gd name="T14" fmla="*/ 2 w 25"/>
              <a:gd name="T15" fmla="*/ 7 h 20"/>
              <a:gd name="T16" fmla="*/ 1 w 25"/>
              <a:gd name="T17" fmla="*/ 1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20">
                <a:moveTo>
                  <a:pt x="1" y="10"/>
                </a:move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7" y="20"/>
                  <a:pt x="8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4" y="20"/>
                  <a:pt x="25" y="19"/>
                  <a:pt x="25" y="18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7" y="0"/>
                  <a:pt x="16" y="1"/>
                </a:cubicBezTo>
                <a:cubicBezTo>
                  <a:pt x="2" y="7"/>
                  <a:pt x="2" y="7"/>
                  <a:pt x="2" y="7"/>
                </a:cubicBezTo>
                <a:cubicBezTo>
                  <a:pt x="1" y="8"/>
                  <a:pt x="0" y="9"/>
                  <a:pt x="1" y="1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106"/>
          <p:cNvSpPr/>
          <p:nvPr/>
        </p:nvSpPr>
        <p:spPr bwMode="auto">
          <a:xfrm>
            <a:off x="2587334" y="1648706"/>
            <a:ext cx="195263" cy="215900"/>
          </a:xfrm>
          <a:custGeom>
            <a:avLst/>
            <a:gdLst>
              <a:gd name="T0" fmla="*/ 16 w 46"/>
              <a:gd name="T1" fmla="*/ 35 h 51"/>
              <a:gd name="T2" fmla="*/ 18 w 46"/>
              <a:gd name="T3" fmla="*/ 38 h 51"/>
              <a:gd name="T4" fmla="*/ 11 w 46"/>
              <a:gd name="T5" fmla="*/ 42 h 51"/>
              <a:gd name="T6" fmla="*/ 12 w 46"/>
              <a:gd name="T7" fmla="*/ 44 h 51"/>
              <a:gd name="T8" fmla="*/ 37 w 46"/>
              <a:gd name="T9" fmla="*/ 50 h 51"/>
              <a:gd name="T10" fmla="*/ 39 w 46"/>
              <a:gd name="T11" fmla="*/ 49 h 51"/>
              <a:gd name="T12" fmla="*/ 45 w 46"/>
              <a:gd name="T13" fmla="*/ 24 h 51"/>
              <a:gd name="T14" fmla="*/ 44 w 46"/>
              <a:gd name="T15" fmla="*/ 23 h 51"/>
              <a:gd name="T16" fmla="*/ 37 w 46"/>
              <a:gd name="T17" fmla="*/ 27 h 51"/>
              <a:gd name="T18" fmla="*/ 35 w 46"/>
              <a:gd name="T19" fmla="*/ 24 h 51"/>
              <a:gd name="T20" fmla="*/ 22 w 46"/>
              <a:gd name="T21" fmla="*/ 1 h 51"/>
              <a:gd name="T22" fmla="*/ 21 w 46"/>
              <a:gd name="T23" fmla="*/ 1 h 51"/>
              <a:gd name="T24" fmla="*/ 2 w 46"/>
              <a:gd name="T25" fmla="*/ 6 h 51"/>
              <a:gd name="T26" fmla="*/ 1 w 46"/>
              <a:gd name="T27" fmla="*/ 7 h 51"/>
              <a:gd name="T28" fmla="*/ 16 w 46"/>
              <a:gd name="T29" fmla="*/ 35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6" h="51">
                <a:moveTo>
                  <a:pt x="16" y="35"/>
                </a:moveTo>
                <a:cubicBezTo>
                  <a:pt x="18" y="37"/>
                  <a:pt x="18" y="38"/>
                  <a:pt x="18" y="38"/>
                </a:cubicBezTo>
                <a:cubicBezTo>
                  <a:pt x="18" y="38"/>
                  <a:pt x="13" y="41"/>
                  <a:pt x="11" y="42"/>
                </a:cubicBezTo>
                <a:cubicBezTo>
                  <a:pt x="9" y="43"/>
                  <a:pt x="12" y="44"/>
                  <a:pt x="12" y="44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0"/>
                  <a:pt x="39" y="51"/>
                  <a:pt x="39" y="49"/>
                </a:cubicBezTo>
                <a:cubicBezTo>
                  <a:pt x="40" y="47"/>
                  <a:pt x="45" y="24"/>
                  <a:pt x="45" y="24"/>
                </a:cubicBezTo>
                <a:cubicBezTo>
                  <a:pt x="45" y="24"/>
                  <a:pt x="46" y="21"/>
                  <a:pt x="44" y="23"/>
                </a:cubicBezTo>
                <a:cubicBezTo>
                  <a:pt x="41" y="24"/>
                  <a:pt x="37" y="27"/>
                  <a:pt x="37" y="27"/>
                </a:cubicBezTo>
                <a:cubicBezTo>
                  <a:pt x="37" y="27"/>
                  <a:pt x="36" y="25"/>
                  <a:pt x="35" y="24"/>
                </a:cubicBezTo>
                <a:cubicBezTo>
                  <a:pt x="32" y="18"/>
                  <a:pt x="25" y="5"/>
                  <a:pt x="22" y="1"/>
                </a:cubicBezTo>
                <a:cubicBezTo>
                  <a:pt x="22" y="1"/>
                  <a:pt x="22" y="0"/>
                  <a:pt x="21" y="1"/>
                </a:cubicBezTo>
                <a:cubicBezTo>
                  <a:pt x="20" y="2"/>
                  <a:pt x="3" y="5"/>
                  <a:pt x="2" y="6"/>
                </a:cubicBezTo>
                <a:cubicBezTo>
                  <a:pt x="0" y="7"/>
                  <a:pt x="1" y="7"/>
                  <a:pt x="1" y="7"/>
                </a:cubicBezTo>
                <a:cubicBezTo>
                  <a:pt x="3" y="12"/>
                  <a:pt x="13" y="29"/>
                  <a:pt x="16" y="3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107"/>
          <p:cNvSpPr/>
          <p:nvPr/>
        </p:nvSpPr>
        <p:spPr bwMode="auto">
          <a:xfrm>
            <a:off x="2519071" y="1686806"/>
            <a:ext cx="98425" cy="114300"/>
          </a:xfrm>
          <a:custGeom>
            <a:avLst/>
            <a:gdLst>
              <a:gd name="T0" fmla="*/ 22 w 23"/>
              <a:gd name="T1" fmla="*/ 14 h 27"/>
              <a:gd name="T2" fmla="*/ 15 w 23"/>
              <a:gd name="T3" fmla="*/ 1 h 27"/>
              <a:gd name="T4" fmla="*/ 12 w 23"/>
              <a:gd name="T5" fmla="*/ 0 h 27"/>
              <a:gd name="T6" fmla="*/ 2 w 23"/>
              <a:gd name="T7" fmla="*/ 14 h 27"/>
              <a:gd name="T8" fmla="*/ 2 w 23"/>
              <a:gd name="T9" fmla="*/ 17 h 27"/>
              <a:gd name="T10" fmla="*/ 14 w 23"/>
              <a:gd name="T11" fmla="*/ 26 h 27"/>
              <a:gd name="T12" fmla="*/ 17 w 23"/>
              <a:gd name="T13" fmla="*/ 26 h 27"/>
              <a:gd name="T14" fmla="*/ 22 w 23"/>
              <a:gd name="T15" fmla="*/ 18 h 27"/>
              <a:gd name="T16" fmla="*/ 22 w 23"/>
              <a:gd name="T17" fmla="*/ 1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" h="27">
                <a:moveTo>
                  <a:pt x="22" y="14"/>
                </a:moveTo>
                <a:cubicBezTo>
                  <a:pt x="15" y="1"/>
                  <a:pt x="15" y="1"/>
                  <a:pt x="15" y="1"/>
                </a:cubicBezTo>
                <a:cubicBezTo>
                  <a:pt x="14" y="0"/>
                  <a:pt x="13" y="0"/>
                  <a:pt x="12" y="0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4"/>
                  <a:pt x="0" y="16"/>
                  <a:pt x="2" y="17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6" y="27"/>
                  <a:pt x="17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3" y="17"/>
                  <a:pt x="22" y="15"/>
                  <a:pt x="22" y="1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08"/>
          <p:cNvSpPr/>
          <p:nvPr/>
        </p:nvSpPr>
        <p:spPr bwMode="auto">
          <a:xfrm>
            <a:off x="2392071" y="1805869"/>
            <a:ext cx="182563" cy="241300"/>
          </a:xfrm>
          <a:custGeom>
            <a:avLst/>
            <a:gdLst>
              <a:gd name="T0" fmla="*/ 33 w 43"/>
              <a:gd name="T1" fmla="*/ 2 h 57"/>
              <a:gd name="T2" fmla="*/ 30 w 43"/>
              <a:gd name="T3" fmla="*/ 1 h 57"/>
              <a:gd name="T4" fmla="*/ 6 w 43"/>
              <a:gd name="T5" fmla="*/ 10 h 57"/>
              <a:gd name="T6" fmla="*/ 6 w 43"/>
              <a:gd name="T7" fmla="*/ 12 h 57"/>
              <a:gd name="T8" fmla="*/ 13 w 43"/>
              <a:gd name="T9" fmla="*/ 15 h 57"/>
              <a:gd name="T10" fmla="*/ 11 w 43"/>
              <a:gd name="T11" fmla="*/ 18 h 57"/>
              <a:gd name="T12" fmla="*/ 0 w 43"/>
              <a:gd name="T13" fmla="*/ 42 h 57"/>
              <a:gd name="T14" fmla="*/ 1 w 43"/>
              <a:gd name="T15" fmla="*/ 43 h 57"/>
              <a:gd name="T16" fmla="*/ 16 w 43"/>
              <a:gd name="T17" fmla="*/ 56 h 57"/>
              <a:gd name="T18" fmla="*/ 18 w 43"/>
              <a:gd name="T19" fmla="*/ 56 h 57"/>
              <a:gd name="T20" fmla="*/ 31 w 43"/>
              <a:gd name="T21" fmla="*/ 27 h 57"/>
              <a:gd name="T22" fmla="*/ 33 w 43"/>
              <a:gd name="T23" fmla="*/ 24 h 57"/>
              <a:gd name="T24" fmla="*/ 40 w 43"/>
              <a:gd name="T25" fmla="*/ 28 h 57"/>
              <a:gd name="T26" fmla="*/ 42 w 43"/>
              <a:gd name="T27" fmla="*/ 26 h 57"/>
              <a:gd name="T28" fmla="*/ 33 w 43"/>
              <a:gd name="T29" fmla="*/ 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3" h="57">
                <a:moveTo>
                  <a:pt x="33" y="2"/>
                </a:moveTo>
                <a:cubicBezTo>
                  <a:pt x="33" y="2"/>
                  <a:pt x="32" y="0"/>
                  <a:pt x="30" y="1"/>
                </a:cubicBezTo>
                <a:cubicBezTo>
                  <a:pt x="28" y="1"/>
                  <a:pt x="6" y="10"/>
                  <a:pt x="6" y="10"/>
                </a:cubicBezTo>
                <a:cubicBezTo>
                  <a:pt x="6" y="10"/>
                  <a:pt x="3" y="11"/>
                  <a:pt x="6" y="12"/>
                </a:cubicBezTo>
                <a:cubicBezTo>
                  <a:pt x="9" y="13"/>
                  <a:pt x="13" y="15"/>
                  <a:pt x="13" y="15"/>
                </a:cubicBezTo>
                <a:cubicBezTo>
                  <a:pt x="13" y="15"/>
                  <a:pt x="12" y="16"/>
                  <a:pt x="11" y="18"/>
                </a:cubicBezTo>
                <a:cubicBezTo>
                  <a:pt x="9" y="24"/>
                  <a:pt x="2" y="38"/>
                  <a:pt x="0" y="42"/>
                </a:cubicBezTo>
                <a:cubicBezTo>
                  <a:pt x="0" y="42"/>
                  <a:pt x="0" y="43"/>
                  <a:pt x="1" y="43"/>
                </a:cubicBezTo>
                <a:cubicBezTo>
                  <a:pt x="2" y="44"/>
                  <a:pt x="14" y="56"/>
                  <a:pt x="16" y="56"/>
                </a:cubicBezTo>
                <a:cubicBezTo>
                  <a:pt x="18" y="57"/>
                  <a:pt x="18" y="56"/>
                  <a:pt x="18" y="56"/>
                </a:cubicBezTo>
                <a:cubicBezTo>
                  <a:pt x="20" y="52"/>
                  <a:pt x="29" y="33"/>
                  <a:pt x="31" y="27"/>
                </a:cubicBezTo>
                <a:cubicBezTo>
                  <a:pt x="32" y="25"/>
                  <a:pt x="33" y="24"/>
                  <a:pt x="33" y="24"/>
                </a:cubicBezTo>
                <a:cubicBezTo>
                  <a:pt x="33" y="24"/>
                  <a:pt x="38" y="27"/>
                  <a:pt x="40" y="28"/>
                </a:cubicBezTo>
                <a:cubicBezTo>
                  <a:pt x="43" y="29"/>
                  <a:pt x="42" y="26"/>
                  <a:pt x="42" y="26"/>
                </a:cubicBezTo>
                <a:lnTo>
                  <a:pt x="33" y="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109"/>
          <p:cNvSpPr/>
          <p:nvPr/>
        </p:nvSpPr>
        <p:spPr bwMode="auto">
          <a:xfrm>
            <a:off x="2480971" y="1975731"/>
            <a:ext cx="88900" cy="84138"/>
          </a:xfrm>
          <a:custGeom>
            <a:avLst/>
            <a:gdLst>
              <a:gd name="T0" fmla="*/ 19 w 21"/>
              <a:gd name="T1" fmla="*/ 0 h 20"/>
              <a:gd name="T2" fmla="*/ 10 w 21"/>
              <a:gd name="T3" fmla="*/ 0 h 20"/>
              <a:gd name="T4" fmla="*/ 7 w 21"/>
              <a:gd name="T5" fmla="*/ 3 h 20"/>
              <a:gd name="T6" fmla="*/ 0 w 21"/>
              <a:gd name="T7" fmla="*/ 16 h 20"/>
              <a:gd name="T8" fmla="*/ 1 w 21"/>
              <a:gd name="T9" fmla="*/ 18 h 20"/>
              <a:gd name="T10" fmla="*/ 18 w 21"/>
              <a:gd name="T11" fmla="*/ 19 h 20"/>
              <a:gd name="T12" fmla="*/ 20 w 21"/>
              <a:gd name="T13" fmla="*/ 17 h 20"/>
              <a:gd name="T14" fmla="*/ 21 w 21"/>
              <a:gd name="T15" fmla="*/ 2 h 20"/>
              <a:gd name="T16" fmla="*/ 19 w 21"/>
              <a:gd name="T1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20">
                <a:moveTo>
                  <a:pt x="19" y="0"/>
                </a:moveTo>
                <a:cubicBezTo>
                  <a:pt x="10" y="0"/>
                  <a:pt x="10" y="0"/>
                  <a:pt x="10" y="0"/>
                </a:cubicBezTo>
                <a:cubicBezTo>
                  <a:pt x="9" y="1"/>
                  <a:pt x="7" y="2"/>
                  <a:pt x="7" y="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0" y="18"/>
                  <a:pt x="1" y="18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9"/>
                  <a:pt x="21" y="20"/>
                  <a:pt x="20" y="17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0" y="0"/>
                  <a:pt x="19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110"/>
          <p:cNvSpPr>
            <a:spLocks noEditPoints="1"/>
          </p:cNvSpPr>
          <p:nvPr/>
        </p:nvSpPr>
        <p:spPr bwMode="auto">
          <a:xfrm>
            <a:off x="3214396" y="1636006"/>
            <a:ext cx="420688" cy="454025"/>
          </a:xfrm>
          <a:custGeom>
            <a:avLst/>
            <a:gdLst>
              <a:gd name="T0" fmla="*/ 68 w 99"/>
              <a:gd name="T1" fmla="*/ 66 h 107"/>
              <a:gd name="T2" fmla="*/ 76 w 99"/>
              <a:gd name="T3" fmla="*/ 74 h 107"/>
              <a:gd name="T4" fmla="*/ 55 w 99"/>
              <a:gd name="T5" fmla="*/ 84 h 107"/>
              <a:gd name="T6" fmla="*/ 55 w 99"/>
              <a:gd name="T7" fmla="*/ 46 h 107"/>
              <a:gd name="T8" fmla="*/ 63 w 99"/>
              <a:gd name="T9" fmla="*/ 46 h 107"/>
              <a:gd name="T10" fmla="*/ 63 w 99"/>
              <a:gd name="T11" fmla="*/ 42 h 107"/>
              <a:gd name="T12" fmla="*/ 55 w 99"/>
              <a:gd name="T13" fmla="*/ 42 h 107"/>
              <a:gd name="T14" fmla="*/ 55 w 99"/>
              <a:gd name="T15" fmla="*/ 34 h 107"/>
              <a:gd name="T16" fmla="*/ 68 w 99"/>
              <a:gd name="T17" fmla="*/ 18 h 107"/>
              <a:gd name="T18" fmla="*/ 50 w 99"/>
              <a:gd name="T19" fmla="*/ 0 h 107"/>
              <a:gd name="T20" fmla="*/ 32 w 99"/>
              <a:gd name="T21" fmla="*/ 18 h 107"/>
              <a:gd name="T22" fmla="*/ 44 w 99"/>
              <a:gd name="T23" fmla="*/ 34 h 107"/>
              <a:gd name="T24" fmla="*/ 44 w 99"/>
              <a:gd name="T25" fmla="*/ 42 h 107"/>
              <a:gd name="T26" fmla="*/ 37 w 99"/>
              <a:gd name="T27" fmla="*/ 42 h 107"/>
              <a:gd name="T28" fmla="*/ 37 w 99"/>
              <a:gd name="T29" fmla="*/ 46 h 107"/>
              <a:gd name="T30" fmla="*/ 44 w 99"/>
              <a:gd name="T31" fmla="*/ 46 h 107"/>
              <a:gd name="T32" fmla="*/ 44 w 99"/>
              <a:gd name="T33" fmla="*/ 84 h 107"/>
              <a:gd name="T34" fmla="*/ 23 w 99"/>
              <a:gd name="T35" fmla="*/ 74 h 107"/>
              <a:gd name="T36" fmla="*/ 31 w 99"/>
              <a:gd name="T37" fmla="*/ 66 h 107"/>
              <a:gd name="T38" fmla="*/ 0 w 99"/>
              <a:gd name="T39" fmla="*/ 61 h 107"/>
              <a:gd name="T40" fmla="*/ 5 w 99"/>
              <a:gd name="T41" fmla="*/ 92 h 107"/>
              <a:gd name="T42" fmla="*/ 13 w 99"/>
              <a:gd name="T43" fmla="*/ 84 h 107"/>
              <a:gd name="T44" fmla="*/ 46 w 99"/>
              <a:gd name="T45" fmla="*/ 97 h 107"/>
              <a:gd name="T46" fmla="*/ 48 w 99"/>
              <a:gd name="T47" fmla="*/ 107 h 107"/>
              <a:gd name="T48" fmla="*/ 51 w 99"/>
              <a:gd name="T49" fmla="*/ 107 h 107"/>
              <a:gd name="T50" fmla="*/ 53 w 99"/>
              <a:gd name="T51" fmla="*/ 97 h 107"/>
              <a:gd name="T52" fmla="*/ 86 w 99"/>
              <a:gd name="T53" fmla="*/ 83 h 107"/>
              <a:gd name="T54" fmla="*/ 95 w 99"/>
              <a:gd name="T55" fmla="*/ 92 h 107"/>
              <a:gd name="T56" fmla="*/ 99 w 99"/>
              <a:gd name="T57" fmla="*/ 61 h 107"/>
              <a:gd name="T58" fmla="*/ 68 w 99"/>
              <a:gd name="T59" fmla="*/ 66 h 107"/>
              <a:gd name="T60" fmla="*/ 40 w 99"/>
              <a:gd name="T61" fmla="*/ 18 h 107"/>
              <a:gd name="T62" fmla="*/ 50 w 99"/>
              <a:gd name="T63" fmla="*/ 9 h 107"/>
              <a:gd name="T64" fmla="*/ 59 w 99"/>
              <a:gd name="T65" fmla="*/ 18 h 107"/>
              <a:gd name="T66" fmla="*/ 50 w 99"/>
              <a:gd name="T67" fmla="*/ 26 h 107"/>
              <a:gd name="T68" fmla="*/ 40 w 99"/>
              <a:gd name="T69" fmla="*/ 18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07">
                <a:moveTo>
                  <a:pt x="68" y="66"/>
                </a:moveTo>
                <a:cubicBezTo>
                  <a:pt x="76" y="74"/>
                  <a:pt x="76" y="74"/>
                  <a:pt x="76" y="74"/>
                </a:cubicBezTo>
                <a:cubicBezTo>
                  <a:pt x="70" y="78"/>
                  <a:pt x="64" y="84"/>
                  <a:pt x="55" y="84"/>
                </a:cubicBezTo>
                <a:cubicBezTo>
                  <a:pt x="56" y="84"/>
                  <a:pt x="56" y="61"/>
                  <a:pt x="55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42"/>
                  <a:pt x="63" y="42"/>
                  <a:pt x="63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39"/>
                  <a:pt x="55" y="36"/>
                  <a:pt x="55" y="34"/>
                </a:cubicBezTo>
                <a:cubicBezTo>
                  <a:pt x="62" y="32"/>
                  <a:pt x="68" y="25"/>
                  <a:pt x="68" y="18"/>
                </a:cubicBezTo>
                <a:cubicBezTo>
                  <a:pt x="68" y="8"/>
                  <a:pt x="60" y="0"/>
                  <a:pt x="50" y="0"/>
                </a:cubicBezTo>
                <a:cubicBezTo>
                  <a:pt x="40" y="0"/>
                  <a:pt x="32" y="8"/>
                  <a:pt x="32" y="18"/>
                </a:cubicBezTo>
                <a:cubicBezTo>
                  <a:pt x="32" y="25"/>
                  <a:pt x="37" y="32"/>
                  <a:pt x="4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6"/>
                  <a:pt x="37" y="46"/>
                  <a:pt x="37" y="46"/>
                </a:cubicBezTo>
                <a:cubicBezTo>
                  <a:pt x="44" y="46"/>
                  <a:pt x="44" y="46"/>
                  <a:pt x="44" y="46"/>
                </a:cubicBezTo>
                <a:cubicBezTo>
                  <a:pt x="44" y="84"/>
                  <a:pt x="44" y="84"/>
                  <a:pt x="44" y="84"/>
                </a:cubicBezTo>
                <a:cubicBezTo>
                  <a:pt x="34" y="84"/>
                  <a:pt x="29" y="79"/>
                  <a:pt x="23" y="74"/>
                </a:cubicBezTo>
                <a:cubicBezTo>
                  <a:pt x="31" y="66"/>
                  <a:pt x="31" y="66"/>
                  <a:pt x="31" y="66"/>
                </a:cubicBezTo>
                <a:cubicBezTo>
                  <a:pt x="0" y="61"/>
                  <a:pt x="0" y="61"/>
                  <a:pt x="0" y="61"/>
                </a:cubicBezTo>
                <a:cubicBezTo>
                  <a:pt x="5" y="92"/>
                  <a:pt x="5" y="92"/>
                  <a:pt x="5" y="92"/>
                </a:cubicBezTo>
                <a:cubicBezTo>
                  <a:pt x="13" y="84"/>
                  <a:pt x="13" y="84"/>
                  <a:pt x="13" y="84"/>
                </a:cubicBezTo>
                <a:cubicBezTo>
                  <a:pt x="20" y="89"/>
                  <a:pt x="29" y="97"/>
                  <a:pt x="46" y="97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51" y="107"/>
                  <a:pt x="51" y="107"/>
                  <a:pt x="51" y="107"/>
                </a:cubicBezTo>
                <a:cubicBezTo>
                  <a:pt x="53" y="97"/>
                  <a:pt x="53" y="97"/>
                  <a:pt x="53" y="97"/>
                </a:cubicBezTo>
                <a:cubicBezTo>
                  <a:pt x="70" y="96"/>
                  <a:pt x="79" y="89"/>
                  <a:pt x="86" y="83"/>
                </a:cubicBezTo>
                <a:cubicBezTo>
                  <a:pt x="95" y="92"/>
                  <a:pt x="95" y="92"/>
                  <a:pt x="95" y="92"/>
                </a:cubicBezTo>
                <a:cubicBezTo>
                  <a:pt x="99" y="61"/>
                  <a:pt x="99" y="61"/>
                  <a:pt x="99" y="61"/>
                </a:cubicBezTo>
                <a:lnTo>
                  <a:pt x="68" y="66"/>
                </a:lnTo>
                <a:close/>
                <a:moveTo>
                  <a:pt x="40" y="18"/>
                </a:moveTo>
                <a:cubicBezTo>
                  <a:pt x="40" y="13"/>
                  <a:pt x="45" y="9"/>
                  <a:pt x="50" y="9"/>
                </a:cubicBezTo>
                <a:cubicBezTo>
                  <a:pt x="55" y="9"/>
                  <a:pt x="59" y="13"/>
                  <a:pt x="59" y="18"/>
                </a:cubicBezTo>
                <a:cubicBezTo>
                  <a:pt x="59" y="22"/>
                  <a:pt x="55" y="26"/>
                  <a:pt x="50" y="26"/>
                </a:cubicBezTo>
                <a:cubicBezTo>
                  <a:pt x="45" y="26"/>
                  <a:pt x="40" y="22"/>
                  <a:pt x="40" y="1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11"/>
          <p:cNvSpPr>
            <a:spLocks noEditPoints="1"/>
          </p:cNvSpPr>
          <p:nvPr/>
        </p:nvSpPr>
        <p:spPr bwMode="auto">
          <a:xfrm>
            <a:off x="3952584" y="1626481"/>
            <a:ext cx="538163" cy="534988"/>
          </a:xfrm>
          <a:custGeom>
            <a:avLst/>
            <a:gdLst>
              <a:gd name="T0" fmla="*/ 114 w 127"/>
              <a:gd name="T1" fmla="*/ 59 h 126"/>
              <a:gd name="T2" fmla="*/ 105 w 127"/>
              <a:gd name="T3" fmla="*/ 61 h 126"/>
              <a:gd name="T4" fmla="*/ 98 w 127"/>
              <a:gd name="T5" fmla="*/ 31 h 126"/>
              <a:gd name="T6" fmla="*/ 108 w 127"/>
              <a:gd name="T7" fmla="*/ 23 h 126"/>
              <a:gd name="T8" fmla="*/ 103 w 127"/>
              <a:gd name="T9" fmla="*/ 18 h 126"/>
              <a:gd name="T10" fmla="*/ 95 w 127"/>
              <a:gd name="T11" fmla="*/ 28 h 126"/>
              <a:gd name="T12" fmla="*/ 65 w 127"/>
              <a:gd name="T13" fmla="*/ 21 h 126"/>
              <a:gd name="T14" fmla="*/ 67 w 127"/>
              <a:gd name="T15" fmla="*/ 12 h 126"/>
              <a:gd name="T16" fmla="*/ 63 w 127"/>
              <a:gd name="T17" fmla="*/ 0 h 126"/>
              <a:gd name="T18" fmla="*/ 59 w 127"/>
              <a:gd name="T19" fmla="*/ 12 h 126"/>
              <a:gd name="T20" fmla="*/ 61 w 127"/>
              <a:gd name="T21" fmla="*/ 21 h 126"/>
              <a:gd name="T22" fmla="*/ 31 w 127"/>
              <a:gd name="T23" fmla="*/ 28 h 126"/>
              <a:gd name="T24" fmla="*/ 24 w 127"/>
              <a:gd name="T25" fmla="*/ 18 h 126"/>
              <a:gd name="T26" fmla="*/ 19 w 127"/>
              <a:gd name="T27" fmla="*/ 23 h 126"/>
              <a:gd name="T28" fmla="*/ 28 w 127"/>
              <a:gd name="T29" fmla="*/ 31 h 126"/>
              <a:gd name="T30" fmla="*/ 22 w 127"/>
              <a:gd name="T31" fmla="*/ 61 h 126"/>
              <a:gd name="T32" fmla="*/ 13 w 127"/>
              <a:gd name="T33" fmla="*/ 59 h 126"/>
              <a:gd name="T34" fmla="*/ 0 w 127"/>
              <a:gd name="T35" fmla="*/ 63 h 126"/>
              <a:gd name="T36" fmla="*/ 13 w 127"/>
              <a:gd name="T37" fmla="*/ 67 h 126"/>
              <a:gd name="T38" fmla="*/ 22 w 127"/>
              <a:gd name="T39" fmla="*/ 65 h 126"/>
              <a:gd name="T40" fmla="*/ 28 w 127"/>
              <a:gd name="T41" fmla="*/ 95 h 126"/>
              <a:gd name="T42" fmla="*/ 18 w 127"/>
              <a:gd name="T43" fmla="*/ 102 h 126"/>
              <a:gd name="T44" fmla="*/ 24 w 127"/>
              <a:gd name="T45" fmla="*/ 108 h 126"/>
              <a:gd name="T46" fmla="*/ 31 w 127"/>
              <a:gd name="T47" fmla="*/ 98 h 126"/>
              <a:gd name="T48" fmla="*/ 61 w 127"/>
              <a:gd name="T49" fmla="*/ 105 h 126"/>
              <a:gd name="T50" fmla="*/ 59 w 127"/>
              <a:gd name="T51" fmla="*/ 113 h 126"/>
              <a:gd name="T52" fmla="*/ 63 w 127"/>
              <a:gd name="T53" fmla="*/ 126 h 126"/>
              <a:gd name="T54" fmla="*/ 67 w 127"/>
              <a:gd name="T55" fmla="*/ 113 h 126"/>
              <a:gd name="T56" fmla="*/ 65 w 127"/>
              <a:gd name="T57" fmla="*/ 105 h 126"/>
              <a:gd name="T58" fmla="*/ 95 w 127"/>
              <a:gd name="T59" fmla="*/ 98 h 126"/>
              <a:gd name="T60" fmla="*/ 103 w 127"/>
              <a:gd name="T61" fmla="*/ 108 h 126"/>
              <a:gd name="T62" fmla="*/ 108 w 127"/>
              <a:gd name="T63" fmla="*/ 102 h 126"/>
              <a:gd name="T64" fmla="*/ 99 w 127"/>
              <a:gd name="T65" fmla="*/ 95 h 126"/>
              <a:gd name="T66" fmla="*/ 105 w 127"/>
              <a:gd name="T67" fmla="*/ 65 h 126"/>
              <a:gd name="T68" fmla="*/ 114 w 127"/>
              <a:gd name="T69" fmla="*/ 67 h 126"/>
              <a:gd name="T70" fmla="*/ 127 w 127"/>
              <a:gd name="T71" fmla="*/ 63 h 126"/>
              <a:gd name="T72" fmla="*/ 99 w 127"/>
              <a:gd name="T73" fmla="*/ 61 h 126"/>
              <a:gd name="T74" fmla="*/ 90 w 127"/>
              <a:gd name="T75" fmla="*/ 39 h 126"/>
              <a:gd name="T76" fmla="*/ 87 w 127"/>
              <a:gd name="T77" fmla="*/ 36 h 126"/>
              <a:gd name="T78" fmla="*/ 65 w 127"/>
              <a:gd name="T79" fmla="*/ 27 h 126"/>
              <a:gd name="T80" fmla="*/ 61 w 127"/>
              <a:gd name="T81" fmla="*/ 27 h 126"/>
              <a:gd name="T82" fmla="*/ 40 w 127"/>
              <a:gd name="T83" fmla="*/ 36 h 126"/>
              <a:gd name="T84" fmla="*/ 36 w 127"/>
              <a:gd name="T85" fmla="*/ 39 h 126"/>
              <a:gd name="T86" fmla="*/ 28 w 127"/>
              <a:gd name="T87" fmla="*/ 61 h 126"/>
              <a:gd name="T88" fmla="*/ 28 w 127"/>
              <a:gd name="T89" fmla="*/ 65 h 126"/>
              <a:gd name="T90" fmla="*/ 36 w 127"/>
              <a:gd name="T91" fmla="*/ 86 h 126"/>
              <a:gd name="T92" fmla="*/ 40 w 127"/>
              <a:gd name="T93" fmla="*/ 90 h 126"/>
              <a:gd name="T94" fmla="*/ 61 w 127"/>
              <a:gd name="T95" fmla="*/ 99 h 126"/>
              <a:gd name="T96" fmla="*/ 65 w 127"/>
              <a:gd name="T97" fmla="*/ 99 h 126"/>
              <a:gd name="T98" fmla="*/ 87 w 127"/>
              <a:gd name="T99" fmla="*/ 90 h 126"/>
              <a:gd name="T100" fmla="*/ 90 w 127"/>
              <a:gd name="T101" fmla="*/ 86 h 126"/>
              <a:gd name="T102" fmla="*/ 99 w 127"/>
              <a:gd name="T103" fmla="*/ 6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7" h="126">
                <a:moveTo>
                  <a:pt x="123" y="59"/>
                </a:moveTo>
                <a:cubicBezTo>
                  <a:pt x="114" y="59"/>
                  <a:pt x="114" y="59"/>
                  <a:pt x="114" y="59"/>
                </a:cubicBezTo>
                <a:cubicBezTo>
                  <a:pt x="113" y="59"/>
                  <a:pt x="111" y="60"/>
                  <a:pt x="111" y="61"/>
                </a:cubicBezTo>
                <a:cubicBezTo>
                  <a:pt x="105" y="61"/>
                  <a:pt x="105" y="61"/>
                  <a:pt x="105" y="61"/>
                </a:cubicBezTo>
                <a:cubicBezTo>
                  <a:pt x="104" y="51"/>
                  <a:pt x="100" y="42"/>
                  <a:pt x="94" y="35"/>
                </a:cubicBezTo>
                <a:cubicBezTo>
                  <a:pt x="98" y="31"/>
                  <a:pt x="98" y="31"/>
                  <a:pt x="98" y="31"/>
                </a:cubicBezTo>
                <a:cubicBezTo>
                  <a:pt x="100" y="31"/>
                  <a:pt x="101" y="31"/>
                  <a:pt x="102" y="30"/>
                </a:cubicBezTo>
                <a:cubicBezTo>
                  <a:pt x="108" y="23"/>
                  <a:pt x="108" y="23"/>
                  <a:pt x="108" y="23"/>
                </a:cubicBezTo>
                <a:cubicBezTo>
                  <a:pt x="110" y="22"/>
                  <a:pt x="110" y="19"/>
                  <a:pt x="108" y="18"/>
                </a:cubicBezTo>
                <a:cubicBezTo>
                  <a:pt x="107" y="16"/>
                  <a:pt x="104" y="16"/>
                  <a:pt x="103" y="18"/>
                </a:cubicBezTo>
                <a:cubicBezTo>
                  <a:pt x="96" y="24"/>
                  <a:pt x="96" y="24"/>
                  <a:pt x="96" y="24"/>
                </a:cubicBezTo>
                <a:cubicBezTo>
                  <a:pt x="95" y="25"/>
                  <a:pt x="95" y="26"/>
                  <a:pt x="95" y="28"/>
                </a:cubicBezTo>
                <a:cubicBezTo>
                  <a:pt x="91" y="32"/>
                  <a:pt x="91" y="32"/>
                  <a:pt x="91" y="32"/>
                </a:cubicBezTo>
                <a:cubicBezTo>
                  <a:pt x="84" y="26"/>
                  <a:pt x="75" y="22"/>
                  <a:pt x="65" y="21"/>
                </a:cubicBezTo>
                <a:cubicBezTo>
                  <a:pt x="65" y="15"/>
                  <a:pt x="65" y="15"/>
                  <a:pt x="65" y="15"/>
                </a:cubicBezTo>
                <a:cubicBezTo>
                  <a:pt x="66" y="15"/>
                  <a:pt x="67" y="14"/>
                  <a:pt x="67" y="12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61" y="0"/>
                  <a:pt x="59" y="1"/>
                  <a:pt x="59" y="3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14"/>
                  <a:pt x="60" y="15"/>
                  <a:pt x="61" y="15"/>
                </a:cubicBezTo>
                <a:cubicBezTo>
                  <a:pt x="61" y="21"/>
                  <a:pt x="61" y="21"/>
                  <a:pt x="61" y="21"/>
                </a:cubicBezTo>
                <a:cubicBezTo>
                  <a:pt x="51" y="22"/>
                  <a:pt x="42" y="26"/>
                  <a:pt x="35" y="32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7"/>
                  <a:pt x="31" y="25"/>
                  <a:pt x="30" y="25"/>
                </a:cubicBezTo>
                <a:cubicBezTo>
                  <a:pt x="24" y="18"/>
                  <a:pt x="24" y="18"/>
                  <a:pt x="24" y="18"/>
                </a:cubicBezTo>
                <a:cubicBezTo>
                  <a:pt x="22" y="17"/>
                  <a:pt x="20" y="17"/>
                  <a:pt x="19" y="18"/>
                </a:cubicBezTo>
                <a:cubicBezTo>
                  <a:pt x="17" y="20"/>
                  <a:pt x="17" y="22"/>
                  <a:pt x="19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6" y="31"/>
                  <a:pt x="27" y="31"/>
                  <a:pt x="28" y="31"/>
                </a:cubicBezTo>
                <a:cubicBezTo>
                  <a:pt x="32" y="35"/>
                  <a:pt x="32" y="35"/>
                  <a:pt x="32" y="35"/>
                </a:cubicBezTo>
                <a:cubicBezTo>
                  <a:pt x="26" y="42"/>
                  <a:pt x="22" y="51"/>
                  <a:pt x="22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0"/>
                  <a:pt x="14" y="59"/>
                  <a:pt x="13" y="59"/>
                </a:cubicBezTo>
                <a:cubicBezTo>
                  <a:pt x="4" y="59"/>
                  <a:pt x="4" y="59"/>
                  <a:pt x="4" y="59"/>
                </a:cubicBezTo>
                <a:cubicBezTo>
                  <a:pt x="2" y="59"/>
                  <a:pt x="0" y="61"/>
                  <a:pt x="0" y="63"/>
                </a:cubicBezTo>
                <a:cubicBezTo>
                  <a:pt x="0" y="65"/>
                  <a:pt x="2" y="67"/>
                  <a:pt x="4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14" y="67"/>
                  <a:pt x="15" y="66"/>
                  <a:pt x="16" y="65"/>
                </a:cubicBezTo>
                <a:cubicBezTo>
                  <a:pt x="22" y="65"/>
                  <a:pt x="22" y="65"/>
                  <a:pt x="22" y="65"/>
                </a:cubicBezTo>
                <a:cubicBezTo>
                  <a:pt x="22" y="75"/>
                  <a:pt x="26" y="84"/>
                  <a:pt x="32" y="91"/>
                </a:cubicBezTo>
                <a:cubicBezTo>
                  <a:pt x="28" y="95"/>
                  <a:pt x="28" y="95"/>
                  <a:pt x="28" y="95"/>
                </a:cubicBezTo>
                <a:cubicBezTo>
                  <a:pt x="27" y="95"/>
                  <a:pt x="26" y="95"/>
                  <a:pt x="25" y="96"/>
                </a:cubicBezTo>
                <a:cubicBezTo>
                  <a:pt x="18" y="102"/>
                  <a:pt x="18" y="102"/>
                  <a:pt x="18" y="102"/>
                </a:cubicBezTo>
                <a:cubicBezTo>
                  <a:pt x="17" y="104"/>
                  <a:pt x="17" y="106"/>
                  <a:pt x="18" y="108"/>
                </a:cubicBezTo>
                <a:cubicBezTo>
                  <a:pt x="20" y="109"/>
                  <a:pt x="22" y="109"/>
                  <a:pt x="24" y="108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1" y="100"/>
                  <a:pt x="31" y="99"/>
                  <a:pt x="31" y="98"/>
                </a:cubicBezTo>
                <a:cubicBezTo>
                  <a:pt x="35" y="94"/>
                  <a:pt x="35" y="94"/>
                  <a:pt x="35" y="94"/>
                </a:cubicBezTo>
                <a:cubicBezTo>
                  <a:pt x="42" y="100"/>
                  <a:pt x="51" y="104"/>
                  <a:pt x="61" y="105"/>
                </a:cubicBezTo>
                <a:cubicBezTo>
                  <a:pt x="61" y="110"/>
                  <a:pt x="61" y="110"/>
                  <a:pt x="61" y="110"/>
                </a:cubicBezTo>
                <a:cubicBezTo>
                  <a:pt x="60" y="111"/>
                  <a:pt x="59" y="112"/>
                  <a:pt x="59" y="113"/>
                </a:cubicBezTo>
                <a:cubicBezTo>
                  <a:pt x="59" y="123"/>
                  <a:pt x="59" y="123"/>
                  <a:pt x="59" y="123"/>
                </a:cubicBezTo>
                <a:cubicBezTo>
                  <a:pt x="59" y="125"/>
                  <a:pt x="61" y="126"/>
                  <a:pt x="63" y="126"/>
                </a:cubicBezTo>
                <a:cubicBezTo>
                  <a:pt x="65" y="126"/>
                  <a:pt x="67" y="125"/>
                  <a:pt x="67" y="123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7" y="112"/>
                  <a:pt x="66" y="111"/>
                  <a:pt x="65" y="110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5" y="104"/>
                  <a:pt x="84" y="100"/>
                  <a:pt x="91" y="94"/>
                </a:cubicBezTo>
                <a:cubicBezTo>
                  <a:pt x="95" y="98"/>
                  <a:pt x="95" y="98"/>
                  <a:pt x="95" y="98"/>
                </a:cubicBezTo>
                <a:cubicBezTo>
                  <a:pt x="95" y="99"/>
                  <a:pt x="96" y="100"/>
                  <a:pt x="96" y="101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4" y="109"/>
                  <a:pt x="107" y="109"/>
                  <a:pt x="108" y="108"/>
                </a:cubicBezTo>
                <a:cubicBezTo>
                  <a:pt x="110" y="106"/>
                  <a:pt x="110" y="104"/>
                  <a:pt x="108" y="102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1" y="95"/>
                  <a:pt x="100" y="95"/>
                  <a:pt x="99" y="95"/>
                </a:cubicBezTo>
                <a:cubicBezTo>
                  <a:pt x="94" y="91"/>
                  <a:pt x="94" y="91"/>
                  <a:pt x="94" y="91"/>
                </a:cubicBezTo>
                <a:cubicBezTo>
                  <a:pt x="100" y="84"/>
                  <a:pt x="104" y="75"/>
                  <a:pt x="105" y="65"/>
                </a:cubicBezTo>
                <a:cubicBezTo>
                  <a:pt x="111" y="65"/>
                  <a:pt x="111" y="65"/>
                  <a:pt x="111" y="65"/>
                </a:cubicBezTo>
                <a:cubicBezTo>
                  <a:pt x="112" y="66"/>
                  <a:pt x="113" y="67"/>
                  <a:pt x="114" y="67"/>
                </a:cubicBezTo>
                <a:cubicBezTo>
                  <a:pt x="123" y="67"/>
                  <a:pt x="123" y="67"/>
                  <a:pt x="123" y="67"/>
                </a:cubicBezTo>
                <a:cubicBezTo>
                  <a:pt x="125" y="67"/>
                  <a:pt x="127" y="65"/>
                  <a:pt x="127" y="63"/>
                </a:cubicBezTo>
                <a:cubicBezTo>
                  <a:pt x="127" y="61"/>
                  <a:pt x="125" y="59"/>
                  <a:pt x="123" y="59"/>
                </a:cubicBezTo>
                <a:close/>
                <a:moveTo>
                  <a:pt x="99" y="61"/>
                </a:moveTo>
                <a:cubicBezTo>
                  <a:pt x="69" y="61"/>
                  <a:pt x="69" y="61"/>
                  <a:pt x="69" y="61"/>
                </a:cubicBezTo>
                <a:cubicBezTo>
                  <a:pt x="90" y="39"/>
                  <a:pt x="90" y="39"/>
                  <a:pt x="90" y="39"/>
                </a:cubicBezTo>
                <a:cubicBezTo>
                  <a:pt x="95" y="45"/>
                  <a:pt x="98" y="52"/>
                  <a:pt x="99" y="61"/>
                </a:cubicBezTo>
                <a:close/>
                <a:moveTo>
                  <a:pt x="87" y="36"/>
                </a:moveTo>
                <a:cubicBezTo>
                  <a:pt x="65" y="57"/>
                  <a:pt x="65" y="57"/>
                  <a:pt x="65" y="57"/>
                </a:cubicBezTo>
                <a:cubicBezTo>
                  <a:pt x="65" y="27"/>
                  <a:pt x="65" y="27"/>
                  <a:pt x="65" y="27"/>
                </a:cubicBezTo>
                <a:cubicBezTo>
                  <a:pt x="74" y="28"/>
                  <a:pt x="81" y="31"/>
                  <a:pt x="87" y="36"/>
                </a:cubicBezTo>
                <a:close/>
                <a:moveTo>
                  <a:pt x="61" y="27"/>
                </a:moveTo>
                <a:cubicBezTo>
                  <a:pt x="61" y="57"/>
                  <a:pt x="61" y="57"/>
                  <a:pt x="61" y="57"/>
                </a:cubicBezTo>
                <a:cubicBezTo>
                  <a:pt x="40" y="36"/>
                  <a:pt x="40" y="36"/>
                  <a:pt x="40" y="36"/>
                </a:cubicBezTo>
                <a:cubicBezTo>
                  <a:pt x="45" y="31"/>
                  <a:pt x="53" y="28"/>
                  <a:pt x="61" y="27"/>
                </a:cubicBezTo>
                <a:close/>
                <a:moveTo>
                  <a:pt x="36" y="39"/>
                </a:moveTo>
                <a:cubicBezTo>
                  <a:pt x="58" y="61"/>
                  <a:pt x="58" y="61"/>
                  <a:pt x="58" y="61"/>
                </a:cubicBezTo>
                <a:cubicBezTo>
                  <a:pt x="28" y="61"/>
                  <a:pt x="28" y="61"/>
                  <a:pt x="28" y="61"/>
                </a:cubicBezTo>
                <a:cubicBezTo>
                  <a:pt x="28" y="52"/>
                  <a:pt x="31" y="45"/>
                  <a:pt x="36" y="39"/>
                </a:cubicBezTo>
                <a:close/>
                <a:moveTo>
                  <a:pt x="28" y="65"/>
                </a:moveTo>
                <a:cubicBezTo>
                  <a:pt x="58" y="65"/>
                  <a:pt x="58" y="65"/>
                  <a:pt x="58" y="65"/>
                </a:cubicBezTo>
                <a:cubicBezTo>
                  <a:pt x="36" y="86"/>
                  <a:pt x="36" y="86"/>
                  <a:pt x="36" y="86"/>
                </a:cubicBezTo>
                <a:cubicBezTo>
                  <a:pt x="31" y="81"/>
                  <a:pt x="28" y="73"/>
                  <a:pt x="28" y="65"/>
                </a:cubicBezTo>
                <a:close/>
                <a:moveTo>
                  <a:pt x="40" y="90"/>
                </a:moveTo>
                <a:cubicBezTo>
                  <a:pt x="61" y="68"/>
                  <a:pt x="61" y="68"/>
                  <a:pt x="61" y="68"/>
                </a:cubicBezTo>
                <a:cubicBezTo>
                  <a:pt x="61" y="99"/>
                  <a:pt x="61" y="99"/>
                  <a:pt x="61" y="99"/>
                </a:cubicBezTo>
                <a:cubicBezTo>
                  <a:pt x="53" y="98"/>
                  <a:pt x="45" y="95"/>
                  <a:pt x="40" y="90"/>
                </a:cubicBezTo>
                <a:close/>
                <a:moveTo>
                  <a:pt x="65" y="99"/>
                </a:moveTo>
                <a:cubicBezTo>
                  <a:pt x="65" y="68"/>
                  <a:pt x="65" y="68"/>
                  <a:pt x="65" y="68"/>
                </a:cubicBezTo>
                <a:cubicBezTo>
                  <a:pt x="87" y="90"/>
                  <a:pt x="87" y="90"/>
                  <a:pt x="87" y="90"/>
                </a:cubicBezTo>
                <a:cubicBezTo>
                  <a:pt x="81" y="95"/>
                  <a:pt x="74" y="98"/>
                  <a:pt x="65" y="99"/>
                </a:cubicBezTo>
                <a:close/>
                <a:moveTo>
                  <a:pt x="90" y="86"/>
                </a:moveTo>
                <a:cubicBezTo>
                  <a:pt x="69" y="65"/>
                  <a:pt x="69" y="65"/>
                  <a:pt x="69" y="65"/>
                </a:cubicBezTo>
                <a:cubicBezTo>
                  <a:pt x="99" y="65"/>
                  <a:pt x="99" y="65"/>
                  <a:pt x="99" y="65"/>
                </a:cubicBezTo>
                <a:cubicBezTo>
                  <a:pt x="98" y="73"/>
                  <a:pt x="95" y="81"/>
                  <a:pt x="90" y="8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Rectangle 112"/>
          <p:cNvSpPr>
            <a:spLocks noChangeArrowheads="1"/>
          </p:cNvSpPr>
          <p:nvPr/>
        </p:nvSpPr>
        <p:spPr bwMode="auto">
          <a:xfrm>
            <a:off x="5093996" y="1928106"/>
            <a:ext cx="7938" cy="95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113"/>
          <p:cNvSpPr>
            <a:spLocks noChangeArrowheads="1"/>
          </p:cNvSpPr>
          <p:nvPr/>
        </p:nvSpPr>
        <p:spPr bwMode="auto">
          <a:xfrm>
            <a:off x="5106696" y="1928106"/>
            <a:ext cx="3175" cy="95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14"/>
          <p:cNvSpPr/>
          <p:nvPr/>
        </p:nvSpPr>
        <p:spPr bwMode="auto">
          <a:xfrm>
            <a:off x="5097171" y="1894769"/>
            <a:ext cx="9525" cy="12700"/>
          </a:xfrm>
          <a:custGeom>
            <a:avLst/>
            <a:gdLst>
              <a:gd name="T0" fmla="*/ 1 w 2"/>
              <a:gd name="T1" fmla="*/ 3 h 3"/>
              <a:gd name="T2" fmla="*/ 2 w 2"/>
              <a:gd name="T3" fmla="*/ 3 h 3"/>
              <a:gd name="T4" fmla="*/ 2 w 2"/>
              <a:gd name="T5" fmla="*/ 0 h 3"/>
              <a:gd name="T6" fmla="*/ 1 w 2"/>
              <a:gd name="T7" fmla="*/ 1 h 3"/>
              <a:gd name="T8" fmla="*/ 1 w 2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3">
                <a:moveTo>
                  <a:pt x="1" y="3"/>
                </a:moveTo>
                <a:cubicBezTo>
                  <a:pt x="2" y="3"/>
                  <a:pt x="2" y="3"/>
                  <a:pt x="2" y="3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2"/>
                  <a:pt x="0" y="3"/>
                  <a:pt x="1" y="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Rectangle 115"/>
          <p:cNvSpPr>
            <a:spLocks noChangeArrowheads="1"/>
          </p:cNvSpPr>
          <p:nvPr/>
        </p:nvSpPr>
        <p:spPr bwMode="auto">
          <a:xfrm>
            <a:off x="5084471" y="1928106"/>
            <a:ext cx="4763" cy="95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16"/>
          <p:cNvSpPr/>
          <p:nvPr/>
        </p:nvSpPr>
        <p:spPr bwMode="auto">
          <a:xfrm>
            <a:off x="5068596" y="1859844"/>
            <a:ext cx="28575" cy="30163"/>
          </a:xfrm>
          <a:custGeom>
            <a:avLst/>
            <a:gdLst>
              <a:gd name="T0" fmla="*/ 7 w 7"/>
              <a:gd name="T1" fmla="*/ 5 h 7"/>
              <a:gd name="T2" fmla="*/ 1 w 7"/>
              <a:gd name="T3" fmla="*/ 0 h 7"/>
              <a:gd name="T4" fmla="*/ 0 w 7"/>
              <a:gd name="T5" fmla="*/ 3 h 7"/>
              <a:gd name="T6" fmla="*/ 0 w 7"/>
              <a:gd name="T7" fmla="*/ 4 h 7"/>
              <a:gd name="T8" fmla="*/ 1 w 7"/>
              <a:gd name="T9" fmla="*/ 5 h 7"/>
              <a:gd name="T10" fmla="*/ 4 w 7"/>
              <a:gd name="T11" fmla="*/ 6 h 7"/>
              <a:gd name="T12" fmla="*/ 7 w 7"/>
              <a:gd name="T13" fmla="*/ 6 h 7"/>
              <a:gd name="T14" fmla="*/ 7 w 7"/>
              <a:gd name="T15" fmla="*/ 5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" h="7">
                <a:moveTo>
                  <a:pt x="7" y="5"/>
                </a:moveTo>
                <a:cubicBezTo>
                  <a:pt x="4" y="4"/>
                  <a:pt x="2" y="3"/>
                  <a:pt x="1" y="0"/>
                </a:cubicBezTo>
                <a:cubicBezTo>
                  <a:pt x="1" y="1"/>
                  <a:pt x="1" y="2"/>
                  <a:pt x="0" y="3"/>
                </a:cubicBezTo>
                <a:cubicBezTo>
                  <a:pt x="0" y="3"/>
                  <a:pt x="0" y="4"/>
                  <a:pt x="0" y="4"/>
                </a:cubicBezTo>
                <a:cubicBezTo>
                  <a:pt x="0" y="5"/>
                  <a:pt x="1" y="5"/>
                  <a:pt x="1" y="5"/>
                </a:cubicBezTo>
                <a:cubicBezTo>
                  <a:pt x="2" y="6"/>
                  <a:pt x="3" y="6"/>
                  <a:pt x="4" y="6"/>
                </a:cubicBezTo>
                <a:cubicBezTo>
                  <a:pt x="5" y="7"/>
                  <a:pt x="6" y="6"/>
                  <a:pt x="7" y="6"/>
                </a:cubicBezTo>
                <a:lnTo>
                  <a:pt x="7" y="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Rectangle 117"/>
          <p:cNvSpPr>
            <a:spLocks noChangeArrowheads="1"/>
          </p:cNvSpPr>
          <p:nvPr/>
        </p:nvSpPr>
        <p:spPr bwMode="auto">
          <a:xfrm>
            <a:off x="5127334" y="1928106"/>
            <a:ext cx="4763" cy="95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18"/>
          <p:cNvSpPr/>
          <p:nvPr/>
        </p:nvSpPr>
        <p:spPr bwMode="auto">
          <a:xfrm>
            <a:off x="5109871" y="1894769"/>
            <a:ext cx="4763" cy="12700"/>
          </a:xfrm>
          <a:custGeom>
            <a:avLst/>
            <a:gdLst>
              <a:gd name="T0" fmla="*/ 1 w 1"/>
              <a:gd name="T1" fmla="*/ 2 h 3"/>
              <a:gd name="T2" fmla="*/ 1 w 1"/>
              <a:gd name="T3" fmla="*/ 1 h 3"/>
              <a:gd name="T4" fmla="*/ 0 w 1"/>
              <a:gd name="T5" fmla="*/ 0 h 3"/>
              <a:gd name="T6" fmla="*/ 0 w 1"/>
              <a:gd name="T7" fmla="*/ 3 h 3"/>
              <a:gd name="T8" fmla="*/ 1 w 1"/>
              <a:gd name="T9" fmla="*/ 3 h 3"/>
              <a:gd name="T10" fmla="*/ 1 w 1"/>
              <a:gd name="T11" fmla="*/ 3 h 3"/>
              <a:gd name="T12" fmla="*/ 1 w 1"/>
              <a:gd name="T13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" h="3">
                <a:moveTo>
                  <a:pt x="1" y="2"/>
                </a:moveTo>
                <a:cubicBezTo>
                  <a:pt x="1" y="2"/>
                  <a:pt x="1" y="1"/>
                  <a:pt x="1" y="1"/>
                </a:cubicBezTo>
                <a:cubicBezTo>
                  <a:pt x="1" y="1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lnTo>
                  <a:pt x="1" y="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19"/>
          <p:cNvSpPr/>
          <p:nvPr/>
        </p:nvSpPr>
        <p:spPr bwMode="auto">
          <a:xfrm>
            <a:off x="5119396" y="1859844"/>
            <a:ext cx="25400" cy="30163"/>
          </a:xfrm>
          <a:custGeom>
            <a:avLst/>
            <a:gdLst>
              <a:gd name="T0" fmla="*/ 6 w 6"/>
              <a:gd name="T1" fmla="*/ 0 h 7"/>
              <a:gd name="T2" fmla="*/ 0 w 6"/>
              <a:gd name="T3" fmla="*/ 4 h 7"/>
              <a:gd name="T4" fmla="*/ 0 w 6"/>
              <a:gd name="T5" fmla="*/ 6 h 7"/>
              <a:gd name="T6" fmla="*/ 3 w 6"/>
              <a:gd name="T7" fmla="*/ 6 h 7"/>
              <a:gd name="T8" fmla="*/ 6 w 6"/>
              <a:gd name="T9" fmla="*/ 5 h 7"/>
              <a:gd name="T10" fmla="*/ 6 w 6"/>
              <a:gd name="T11" fmla="*/ 4 h 7"/>
              <a:gd name="T12" fmla="*/ 6 w 6"/>
              <a:gd name="T13" fmla="*/ 3 h 7"/>
              <a:gd name="T14" fmla="*/ 6 w 6"/>
              <a:gd name="T15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7">
                <a:moveTo>
                  <a:pt x="6" y="0"/>
                </a:moveTo>
                <a:cubicBezTo>
                  <a:pt x="4" y="3"/>
                  <a:pt x="2" y="4"/>
                  <a:pt x="0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2" y="7"/>
                  <a:pt x="3" y="6"/>
                </a:cubicBezTo>
                <a:cubicBezTo>
                  <a:pt x="4" y="6"/>
                  <a:pt x="5" y="6"/>
                  <a:pt x="6" y="5"/>
                </a:cubicBezTo>
                <a:cubicBezTo>
                  <a:pt x="6" y="5"/>
                  <a:pt x="6" y="5"/>
                  <a:pt x="6" y="4"/>
                </a:cubicBezTo>
                <a:cubicBezTo>
                  <a:pt x="6" y="4"/>
                  <a:pt x="6" y="3"/>
                  <a:pt x="6" y="3"/>
                </a:cubicBezTo>
                <a:cubicBezTo>
                  <a:pt x="6" y="2"/>
                  <a:pt x="6" y="1"/>
                  <a:pt x="6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120"/>
          <p:cNvSpPr>
            <a:spLocks noEditPoints="1"/>
          </p:cNvSpPr>
          <p:nvPr/>
        </p:nvSpPr>
        <p:spPr bwMode="auto">
          <a:xfrm>
            <a:off x="4813009" y="1712206"/>
            <a:ext cx="568325" cy="357188"/>
          </a:xfrm>
          <a:custGeom>
            <a:avLst/>
            <a:gdLst>
              <a:gd name="T0" fmla="*/ 98 w 134"/>
              <a:gd name="T1" fmla="*/ 35 h 84"/>
              <a:gd name="T2" fmla="*/ 69 w 134"/>
              <a:gd name="T3" fmla="*/ 0 h 84"/>
              <a:gd name="T4" fmla="*/ 39 w 134"/>
              <a:gd name="T5" fmla="*/ 35 h 84"/>
              <a:gd name="T6" fmla="*/ 0 w 134"/>
              <a:gd name="T7" fmla="*/ 35 h 84"/>
              <a:gd name="T8" fmla="*/ 19 w 134"/>
              <a:gd name="T9" fmla="*/ 84 h 84"/>
              <a:gd name="T10" fmla="*/ 117 w 134"/>
              <a:gd name="T11" fmla="*/ 83 h 84"/>
              <a:gd name="T12" fmla="*/ 134 w 134"/>
              <a:gd name="T13" fmla="*/ 35 h 84"/>
              <a:gd name="T14" fmla="*/ 98 w 134"/>
              <a:gd name="T15" fmla="*/ 35 h 84"/>
              <a:gd name="T16" fmla="*/ 81 w 134"/>
              <a:gd name="T17" fmla="*/ 43 h 84"/>
              <a:gd name="T18" fmla="*/ 76 w 134"/>
              <a:gd name="T19" fmla="*/ 50 h 84"/>
              <a:gd name="T20" fmla="*/ 76 w 134"/>
              <a:gd name="T21" fmla="*/ 53 h 84"/>
              <a:gd name="T22" fmla="*/ 76 w 134"/>
              <a:gd name="T23" fmla="*/ 56 h 84"/>
              <a:gd name="T24" fmla="*/ 76 w 134"/>
              <a:gd name="T25" fmla="*/ 56 h 84"/>
              <a:gd name="T26" fmla="*/ 63 w 134"/>
              <a:gd name="T27" fmla="*/ 56 h 84"/>
              <a:gd name="T28" fmla="*/ 63 w 134"/>
              <a:gd name="T29" fmla="*/ 56 h 84"/>
              <a:gd name="T30" fmla="*/ 63 w 134"/>
              <a:gd name="T31" fmla="*/ 53 h 84"/>
              <a:gd name="T32" fmla="*/ 63 w 134"/>
              <a:gd name="T33" fmla="*/ 50 h 84"/>
              <a:gd name="T34" fmla="*/ 58 w 134"/>
              <a:gd name="T35" fmla="*/ 43 h 84"/>
              <a:gd name="T36" fmla="*/ 55 w 134"/>
              <a:gd name="T37" fmla="*/ 37 h 84"/>
              <a:gd name="T38" fmla="*/ 56 w 134"/>
              <a:gd name="T39" fmla="*/ 34 h 84"/>
              <a:gd name="T40" fmla="*/ 62 w 134"/>
              <a:gd name="T41" fmla="*/ 28 h 84"/>
              <a:gd name="T42" fmla="*/ 77 w 134"/>
              <a:gd name="T43" fmla="*/ 28 h 84"/>
              <a:gd name="T44" fmla="*/ 83 w 134"/>
              <a:gd name="T45" fmla="*/ 34 h 84"/>
              <a:gd name="T46" fmla="*/ 83 w 134"/>
              <a:gd name="T47" fmla="*/ 37 h 84"/>
              <a:gd name="T48" fmla="*/ 81 w 134"/>
              <a:gd name="T49" fmla="*/ 43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4" h="84">
                <a:moveTo>
                  <a:pt x="98" y="35"/>
                </a:moveTo>
                <a:cubicBezTo>
                  <a:pt x="98" y="35"/>
                  <a:pt x="86" y="0"/>
                  <a:pt x="69" y="0"/>
                </a:cubicBezTo>
                <a:cubicBezTo>
                  <a:pt x="53" y="0"/>
                  <a:pt x="39" y="35"/>
                  <a:pt x="39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19" y="84"/>
                  <a:pt x="19" y="84"/>
                  <a:pt x="19" y="84"/>
                </a:cubicBezTo>
                <a:cubicBezTo>
                  <a:pt x="19" y="84"/>
                  <a:pt x="56" y="53"/>
                  <a:pt x="117" y="83"/>
                </a:cubicBezTo>
                <a:cubicBezTo>
                  <a:pt x="134" y="35"/>
                  <a:pt x="134" y="35"/>
                  <a:pt x="134" y="35"/>
                </a:cubicBezTo>
                <a:lnTo>
                  <a:pt x="98" y="35"/>
                </a:lnTo>
                <a:close/>
                <a:moveTo>
                  <a:pt x="81" y="43"/>
                </a:moveTo>
                <a:cubicBezTo>
                  <a:pt x="81" y="43"/>
                  <a:pt x="76" y="48"/>
                  <a:pt x="76" y="50"/>
                </a:cubicBezTo>
                <a:cubicBezTo>
                  <a:pt x="76" y="53"/>
                  <a:pt x="76" y="53"/>
                  <a:pt x="76" y="53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6"/>
                  <a:pt x="76" y="56"/>
                  <a:pt x="76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53"/>
                  <a:pt x="63" y="53"/>
                  <a:pt x="63" y="53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48"/>
                  <a:pt x="58" y="43"/>
                  <a:pt x="58" y="43"/>
                </a:cubicBezTo>
                <a:cubicBezTo>
                  <a:pt x="56" y="41"/>
                  <a:pt x="56" y="39"/>
                  <a:pt x="55" y="37"/>
                </a:cubicBezTo>
                <a:cubicBezTo>
                  <a:pt x="55" y="36"/>
                  <a:pt x="55" y="35"/>
                  <a:pt x="56" y="34"/>
                </a:cubicBezTo>
                <a:cubicBezTo>
                  <a:pt x="57" y="29"/>
                  <a:pt x="61" y="28"/>
                  <a:pt x="62" y="28"/>
                </a:cubicBezTo>
                <a:cubicBezTo>
                  <a:pt x="67" y="27"/>
                  <a:pt x="72" y="27"/>
                  <a:pt x="77" y="28"/>
                </a:cubicBezTo>
                <a:cubicBezTo>
                  <a:pt x="78" y="28"/>
                  <a:pt x="82" y="29"/>
                  <a:pt x="83" y="34"/>
                </a:cubicBezTo>
                <a:cubicBezTo>
                  <a:pt x="83" y="35"/>
                  <a:pt x="84" y="36"/>
                  <a:pt x="83" y="37"/>
                </a:cubicBezTo>
                <a:cubicBezTo>
                  <a:pt x="83" y="39"/>
                  <a:pt x="82" y="41"/>
                  <a:pt x="81" y="4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Rectangle 121"/>
          <p:cNvSpPr>
            <a:spLocks noChangeArrowheads="1"/>
          </p:cNvSpPr>
          <p:nvPr/>
        </p:nvSpPr>
        <p:spPr bwMode="auto">
          <a:xfrm>
            <a:off x="5114634" y="1928106"/>
            <a:ext cx="4763" cy="95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22"/>
          <p:cNvSpPr>
            <a:spLocks noEditPoints="1"/>
          </p:cNvSpPr>
          <p:nvPr/>
        </p:nvSpPr>
        <p:spPr bwMode="auto">
          <a:xfrm>
            <a:off x="5728996" y="1702681"/>
            <a:ext cx="436563" cy="417513"/>
          </a:xfrm>
          <a:custGeom>
            <a:avLst/>
            <a:gdLst>
              <a:gd name="T0" fmla="*/ 147 w 275"/>
              <a:gd name="T1" fmla="*/ 57 h 263"/>
              <a:gd name="T2" fmla="*/ 118 w 275"/>
              <a:gd name="T3" fmla="*/ 0 h 263"/>
              <a:gd name="T4" fmla="*/ 107 w 275"/>
              <a:gd name="T5" fmla="*/ 65 h 263"/>
              <a:gd name="T6" fmla="*/ 62 w 275"/>
              <a:gd name="T7" fmla="*/ 8 h 263"/>
              <a:gd name="T8" fmla="*/ 78 w 275"/>
              <a:gd name="T9" fmla="*/ 73 h 263"/>
              <a:gd name="T10" fmla="*/ 0 w 275"/>
              <a:gd name="T11" fmla="*/ 59 h 263"/>
              <a:gd name="T12" fmla="*/ 70 w 275"/>
              <a:gd name="T13" fmla="*/ 115 h 263"/>
              <a:gd name="T14" fmla="*/ 22 w 275"/>
              <a:gd name="T15" fmla="*/ 129 h 263"/>
              <a:gd name="T16" fmla="*/ 75 w 275"/>
              <a:gd name="T17" fmla="*/ 137 h 263"/>
              <a:gd name="T18" fmla="*/ 19 w 275"/>
              <a:gd name="T19" fmla="*/ 212 h 263"/>
              <a:gd name="T20" fmla="*/ 94 w 275"/>
              <a:gd name="T21" fmla="*/ 166 h 263"/>
              <a:gd name="T22" fmla="*/ 88 w 275"/>
              <a:gd name="T23" fmla="*/ 228 h 263"/>
              <a:gd name="T24" fmla="*/ 128 w 275"/>
              <a:gd name="T25" fmla="*/ 177 h 263"/>
              <a:gd name="T26" fmla="*/ 147 w 275"/>
              <a:gd name="T27" fmla="*/ 263 h 263"/>
              <a:gd name="T28" fmla="*/ 161 w 275"/>
              <a:gd name="T29" fmla="*/ 169 h 263"/>
              <a:gd name="T30" fmla="*/ 230 w 275"/>
              <a:gd name="T31" fmla="*/ 231 h 263"/>
              <a:gd name="T32" fmla="*/ 182 w 275"/>
              <a:gd name="T33" fmla="*/ 142 h 263"/>
              <a:gd name="T34" fmla="*/ 275 w 275"/>
              <a:gd name="T35" fmla="*/ 172 h 263"/>
              <a:gd name="T36" fmla="*/ 201 w 275"/>
              <a:gd name="T37" fmla="*/ 110 h 263"/>
              <a:gd name="T38" fmla="*/ 257 w 275"/>
              <a:gd name="T39" fmla="*/ 38 h 263"/>
              <a:gd name="T40" fmla="*/ 179 w 275"/>
              <a:gd name="T41" fmla="*/ 75 h 263"/>
              <a:gd name="T42" fmla="*/ 187 w 275"/>
              <a:gd name="T43" fmla="*/ 16 h 263"/>
              <a:gd name="T44" fmla="*/ 147 w 275"/>
              <a:gd name="T45" fmla="*/ 57 h 263"/>
              <a:gd name="T46" fmla="*/ 211 w 275"/>
              <a:gd name="T47" fmla="*/ 70 h 263"/>
              <a:gd name="T48" fmla="*/ 177 w 275"/>
              <a:gd name="T49" fmla="*/ 115 h 263"/>
              <a:gd name="T50" fmla="*/ 222 w 275"/>
              <a:gd name="T51" fmla="*/ 153 h 263"/>
              <a:gd name="T52" fmla="*/ 163 w 275"/>
              <a:gd name="T53" fmla="*/ 134 h 263"/>
              <a:gd name="T54" fmla="*/ 195 w 275"/>
              <a:gd name="T55" fmla="*/ 190 h 263"/>
              <a:gd name="T56" fmla="*/ 153 w 275"/>
              <a:gd name="T57" fmla="*/ 150 h 263"/>
              <a:gd name="T58" fmla="*/ 142 w 275"/>
              <a:gd name="T59" fmla="*/ 209 h 263"/>
              <a:gd name="T60" fmla="*/ 131 w 275"/>
              <a:gd name="T61" fmla="*/ 156 h 263"/>
              <a:gd name="T62" fmla="*/ 104 w 275"/>
              <a:gd name="T63" fmla="*/ 188 h 263"/>
              <a:gd name="T64" fmla="*/ 110 w 275"/>
              <a:gd name="T65" fmla="*/ 150 h 263"/>
              <a:gd name="T66" fmla="*/ 62 w 275"/>
              <a:gd name="T67" fmla="*/ 177 h 263"/>
              <a:gd name="T68" fmla="*/ 96 w 275"/>
              <a:gd name="T69" fmla="*/ 132 h 263"/>
              <a:gd name="T70" fmla="*/ 64 w 275"/>
              <a:gd name="T71" fmla="*/ 126 h 263"/>
              <a:gd name="T72" fmla="*/ 94 w 275"/>
              <a:gd name="T73" fmla="*/ 115 h 263"/>
              <a:gd name="T74" fmla="*/ 51 w 275"/>
              <a:gd name="T75" fmla="*/ 81 h 263"/>
              <a:gd name="T76" fmla="*/ 99 w 275"/>
              <a:gd name="T77" fmla="*/ 89 h 263"/>
              <a:gd name="T78" fmla="*/ 88 w 275"/>
              <a:gd name="T79" fmla="*/ 49 h 263"/>
              <a:gd name="T80" fmla="*/ 118 w 275"/>
              <a:gd name="T81" fmla="*/ 83 h 263"/>
              <a:gd name="T82" fmla="*/ 123 w 275"/>
              <a:gd name="T83" fmla="*/ 46 h 263"/>
              <a:gd name="T84" fmla="*/ 145 w 275"/>
              <a:gd name="T85" fmla="*/ 81 h 263"/>
              <a:gd name="T86" fmla="*/ 169 w 275"/>
              <a:gd name="T87" fmla="*/ 54 h 263"/>
              <a:gd name="T88" fmla="*/ 163 w 275"/>
              <a:gd name="T89" fmla="*/ 91 h 263"/>
              <a:gd name="T90" fmla="*/ 211 w 275"/>
              <a:gd name="T91" fmla="*/ 7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5" h="263">
                <a:moveTo>
                  <a:pt x="147" y="57"/>
                </a:moveTo>
                <a:lnTo>
                  <a:pt x="118" y="0"/>
                </a:lnTo>
                <a:lnTo>
                  <a:pt x="107" y="65"/>
                </a:lnTo>
                <a:lnTo>
                  <a:pt x="62" y="8"/>
                </a:lnTo>
                <a:lnTo>
                  <a:pt x="78" y="73"/>
                </a:lnTo>
                <a:lnTo>
                  <a:pt x="0" y="59"/>
                </a:lnTo>
                <a:lnTo>
                  <a:pt x="70" y="115"/>
                </a:lnTo>
                <a:lnTo>
                  <a:pt x="22" y="129"/>
                </a:lnTo>
                <a:lnTo>
                  <a:pt x="75" y="137"/>
                </a:lnTo>
                <a:lnTo>
                  <a:pt x="19" y="212"/>
                </a:lnTo>
                <a:lnTo>
                  <a:pt x="94" y="166"/>
                </a:lnTo>
                <a:lnTo>
                  <a:pt x="88" y="228"/>
                </a:lnTo>
                <a:lnTo>
                  <a:pt x="128" y="177"/>
                </a:lnTo>
                <a:lnTo>
                  <a:pt x="147" y="263"/>
                </a:lnTo>
                <a:lnTo>
                  <a:pt x="161" y="169"/>
                </a:lnTo>
                <a:lnTo>
                  <a:pt x="230" y="231"/>
                </a:lnTo>
                <a:lnTo>
                  <a:pt x="182" y="142"/>
                </a:lnTo>
                <a:lnTo>
                  <a:pt x="275" y="172"/>
                </a:lnTo>
                <a:lnTo>
                  <a:pt x="201" y="110"/>
                </a:lnTo>
                <a:lnTo>
                  <a:pt x="257" y="38"/>
                </a:lnTo>
                <a:lnTo>
                  <a:pt x="179" y="75"/>
                </a:lnTo>
                <a:lnTo>
                  <a:pt x="187" y="16"/>
                </a:lnTo>
                <a:lnTo>
                  <a:pt x="147" y="57"/>
                </a:lnTo>
                <a:close/>
                <a:moveTo>
                  <a:pt x="211" y="70"/>
                </a:moveTo>
                <a:lnTo>
                  <a:pt x="177" y="115"/>
                </a:lnTo>
                <a:lnTo>
                  <a:pt x="222" y="153"/>
                </a:lnTo>
                <a:lnTo>
                  <a:pt x="163" y="134"/>
                </a:lnTo>
                <a:lnTo>
                  <a:pt x="195" y="190"/>
                </a:lnTo>
                <a:lnTo>
                  <a:pt x="153" y="150"/>
                </a:lnTo>
                <a:lnTo>
                  <a:pt x="142" y="209"/>
                </a:lnTo>
                <a:lnTo>
                  <a:pt x="131" y="156"/>
                </a:lnTo>
                <a:lnTo>
                  <a:pt x="104" y="188"/>
                </a:lnTo>
                <a:lnTo>
                  <a:pt x="110" y="150"/>
                </a:lnTo>
                <a:lnTo>
                  <a:pt x="62" y="177"/>
                </a:lnTo>
                <a:lnTo>
                  <a:pt x="96" y="132"/>
                </a:lnTo>
                <a:lnTo>
                  <a:pt x="64" y="126"/>
                </a:lnTo>
                <a:lnTo>
                  <a:pt x="94" y="115"/>
                </a:lnTo>
                <a:lnTo>
                  <a:pt x="51" y="81"/>
                </a:lnTo>
                <a:lnTo>
                  <a:pt x="99" y="89"/>
                </a:lnTo>
                <a:lnTo>
                  <a:pt x="88" y="49"/>
                </a:lnTo>
                <a:lnTo>
                  <a:pt x="118" y="83"/>
                </a:lnTo>
                <a:lnTo>
                  <a:pt x="123" y="46"/>
                </a:lnTo>
                <a:lnTo>
                  <a:pt x="145" y="81"/>
                </a:lnTo>
                <a:lnTo>
                  <a:pt x="169" y="54"/>
                </a:lnTo>
                <a:lnTo>
                  <a:pt x="163" y="91"/>
                </a:lnTo>
                <a:lnTo>
                  <a:pt x="211" y="7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Rectangle 123"/>
          <p:cNvSpPr>
            <a:spLocks noChangeArrowheads="1"/>
          </p:cNvSpPr>
          <p:nvPr/>
        </p:nvSpPr>
        <p:spPr bwMode="auto">
          <a:xfrm>
            <a:off x="6433846" y="1750306"/>
            <a:ext cx="28575" cy="2635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24"/>
          <p:cNvSpPr/>
          <p:nvPr/>
        </p:nvSpPr>
        <p:spPr bwMode="auto">
          <a:xfrm>
            <a:off x="6424321" y="1702681"/>
            <a:ext cx="42863" cy="42863"/>
          </a:xfrm>
          <a:custGeom>
            <a:avLst/>
            <a:gdLst>
              <a:gd name="T0" fmla="*/ 9 w 10"/>
              <a:gd name="T1" fmla="*/ 7 h 10"/>
              <a:gd name="T2" fmla="*/ 9 w 10"/>
              <a:gd name="T3" fmla="*/ 4 h 10"/>
              <a:gd name="T4" fmla="*/ 5 w 10"/>
              <a:gd name="T5" fmla="*/ 0 h 10"/>
              <a:gd name="T6" fmla="*/ 2 w 10"/>
              <a:gd name="T7" fmla="*/ 4 h 10"/>
              <a:gd name="T8" fmla="*/ 2 w 10"/>
              <a:gd name="T9" fmla="*/ 7 h 10"/>
              <a:gd name="T10" fmla="*/ 2 w 10"/>
              <a:gd name="T11" fmla="*/ 7 h 10"/>
              <a:gd name="T12" fmla="*/ 0 w 10"/>
              <a:gd name="T13" fmla="*/ 7 h 10"/>
              <a:gd name="T14" fmla="*/ 0 w 10"/>
              <a:gd name="T15" fmla="*/ 10 h 10"/>
              <a:gd name="T16" fmla="*/ 10 w 10"/>
              <a:gd name="T17" fmla="*/ 10 h 10"/>
              <a:gd name="T18" fmla="*/ 10 w 10"/>
              <a:gd name="T19" fmla="*/ 7 h 10"/>
              <a:gd name="T20" fmla="*/ 9 w 10"/>
              <a:gd name="T21" fmla="*/ 7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" h="10">
                <a:moveTo>
                  <a:pt x="9" y="7"/>
                </a:moveTo>
                <a:cubicBezTo>
                  <a:pt x="9" y="4"/>
                  <a:pt x="9" y="4"/>
                  <a:pt x="9" y="4"/>
                </a:cubicBezTo>
                <a:cubicBezTo>
                  <a:pt x="9" y="2"/>
                  <a:pt x="7" y="0"/>
                  <a:pt x="5" y="0"/>
                </a:cubicBezTo>
                <a:cubicBezTo>
                  <a:pt x="3" y="0"/>
                  <a:pt x="2" y="2"/>
                  <a:pt x="2" y="4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7"/>
                  <a:pt x="10" y="7"/>
                  <a:pt x="10" y="7"/>
                </a:cubicBezTo>
                <a:cubicBezTo>
                  <a:pt x="9" y="7"/>
                  <a:pt x="9" y="7"/>
                  <a:pt x="9" y="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Rectangle 125"/>
          <p:cNvSpPr>
            <a:spLocks noChangeArrowheads="1"/>
          </p:cNvSpPr>
          <p:nvPr/>
        </p:nvSpPr>
        <p:spPr bwMode="auto">
          <a:xfrm>
            <a:off x="6806909" y="1750306"/>
            <a:ext cx="28575" cy="2635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126"/>
          <p:cNvSpPr/>
          <p:nvPr/>
        </p:nvSpPr>
        <p:spPr bwMode="auto">
          <a:xfrm>
            <a:off x="6797384" y="1702681"/>
            <a:ext cx="42863" cy="42863"/>
          </a:xfrm>
          <a:custGeom>
            <a:avLst/>
            <a:gdLst>
              <a:gd name="T0" fmla="*/ 9 w 10"/>
              <a:gd name="T1" fmla="*/ 7 h 10"/>
              <a:gd name="T2" fmla="*/ 9 w 10"/>
              <a:gd name="T3" fmla="*/ 7 h 10"/>
              <a:gd name="T4" fmla="*/ 9 w 10"/>
              <a:gd name="T5" fmla="*/ 4 h 10"/>
              <a:gd name="T6" fmla="*/ 5 w 10"/>
              <a:gd name="T7" fmla="*/ 0 h 10"/>
              <a:gd name="T8" fmla="*/ 2 w 10"/>
              <a:gd name="T9" fmla="*/ 4 h 10"/>
              <a:gd name="T10" fmla="*/ 2 w 10"/>
              <a:gd name="T11" fmla="*/ 7 h 10"/>
              <a:gd name="T12" fmla="*/ 2 w 10"/>
              <a:gd name="T13" fmla="*/ 7 h 10"/>
              <a:gd name="T14" fmla="*/ 0 w 10"/>
              <a:gd name="T15" fmla="*/ 7 h 10"/>
              <a:gd name="T16" fmla="*/ 0 w 10"/>
              <a:gd name="T17" fmla="*/ 10 h 10"/>
              <a:gd name="T18" fmla="*/ 10 w 10"/>
              <a:gd name="T19" fmla="*/ 10 h 10"/>
              <a:gd name="T20" fmla="*/ 10 w 10"/>
              <a:gd name="T21" fmla="*/ 7 h 10"/>
              <a:gd name="T22" fmla="*/ 9 w 10"/>
              <a:gd name="T23" fmla="*/ 7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" h="10">
                <a:moveTo>
                  <a:pt x="9" y="7"/>
                </a:moveTo>
                <a:cubicBezTo>
                  <a:pt x="9" y="7"/>
                  <a:pt x="9" y="7"/>
                  <a:pt x="9" y="7"/>
                </a:cubicBezTo>
                <a:cubicBezTo>
                  <a:pt x="9" y="4"/>
                  <a:pt x="9" y="4"/>
                  <a:pt x="9" y="4"/>
                </a:cubicBezTo>
                <a:cubicBezTo>
                  <a:pt x="9" y="2"/>
                  <a:pt x="7" y="0"/>
                  <a:pt x="5" y="0"/>
                </a:cubicBezTo>
                <a:cubicBezTo>
                  <a:pt x="3" y="0"/>
                  <a:pt x="2" y="2"/>
                  <a:pt x="2" y="4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10"/>
                  <a:pt x="0" y="10"/>
                  <a:pt x="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7"/>
                  <a:pt x="10" y="7"/>
                  <a:pt x="10" y="7"/>
                </a:cubicBezTo>
                <a:lnTo>
                  <a:pt x="9" y="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27"/>
          <p:cNvSpPr/>
          <p:nvPr/>
        </p:nvSpPr>
        <p:spPr bwMode="auto">
          <a:xfrm>
            <a:off x="6475121" y="1767769"/>
            <a:ext cx="314325" cy="211138"/>
          </a:xfrm>
          <a:custGeom>
            <a:avLst/>
            <a:gdLst>
              <a:gd name="T0" fmla="*/ 65 w 74"/>
              <a:gd name="T1" fmla="*/ 6 h 50"/>
              <a:gd name="T2" fmla="*/ 64 w 74"/>
              <a:gd name="T3" fmla="*/ 7 h 50"/>
              <a:gd name="T4" fmla="*/ 62 w 74"/>
              <a:gd name="T5" fmla="*/ 0 h 50"/>
              <a:gd name="T6" fmla="*/ 51 w 74"/>
              <a:gd name="T7" fmla="*/ 0 h 50"/>
              <a:gd name="T8" fmla="*/ 49 w 74"/>
              <a:gd name="T9" fmla="*/ 4 h 50"/>
              <a:gd name="T10" fmla="*/ 49 w 74"/>
              <a:gd name="T11" fmla="*/ 0 h 50"/>
              <a:gd name="T12" fmla="*/ 24 w 74"/>
              <a:gd name="T13" fmla="*/ 0 h 50"/>
              <a:gd name="T14" fmla="*/ 23 w 74"/>
              <a:gd name="T15" fmla="*/ 5 h 50"/>
              <a:gd name="T16" fmla="*/ 23 w 74"/>
              <a:gd name="T17" fmla="*/ 5 h 50"/>
              <a:gd name="T18" fmla="*/ 23 w 74"/>
              <a:gd name="T19" fmla="*/ 0 h 50"/>
              <a:gd name="T20" fmla="*/ 21 w 74"/>
              <a:gd name="T21" fmla="*/ 0 h 50"/>
              <a:gd name="T22" fmla="*/ 20 w 74"/>
              <a:gd name="T23" fmla="*/ 3 h 50"/>
              <a:gd name="T24" fmla="*/ 18 w 74"/>
              <a:gd name="T25" fmla="*/ 0 h 50"/>
              <a:gd name="T26" fmla="*/ 0 w 74"/>
              <a:gd name="T27" fmla="*/ 0 h 50"/>
              <a:gd name="T28" fmla="*/ 0 w 74"/>
              <a:gd name="T29" fmla="*/ 5 h 50"/>
              <a:gd name="T30" fmla="*/ 0 w 74"/>
              <a:gd name="T31" fmla="*/ 45 h 50"/>
              <a:gd name="T32" fmla="*/ 0 w 74"/>
              <a:gd name="T33" fmla="*/ 50 h 50"/>
              <a:gd name="T34" fmla="*/ 10 w 74"/>
              <a:gd name="T35" fmla="*/ 50 h 50"/>
              <a:gd name="T36" fmla="*/ 10 w 74"/>
              <a:gd name="T37" fmla="*/ 44 h 50"/>
              <a:gd name="T38" fmla="*/ 10 w 74"/>
              <a:gd name="T39" fmla="*/ 43 h 50"/>
              <a:gd name="T40" fmla="*/ 12 w 74"/>
              <a:gd name="T41" fmla="*/ 50 h 50"/>
              <a:gd name="T42" fmla="*/ 24 w 74"/>
              <a:gd name="T43" fmla="*/ 50 h 50"/>
              <a:gd name="T44" fmla="*/ 26 w 74"/>
              <a:gd name="T45" fmla="*/ 47 h 50"/>
              <a:gd name="T46" fmla="*/ 26 w 74"/>
              <a:gd name="T47" fmla="*/ 50 h 50"/>
              <a:gd name="T48" fmla="*/ 51 w 74"/>
              <a:gd name="T49" fmla="*/ 50 h 50"/>
              <a:gd name="T50" fmla="*/ 52 w 74"/>
              <a:gd name="T51" fmla="*/ 45 h 50"/>
              <a:gd name="T52" fmla="*/ 52 w 74"/>
              <a:gd name="T53" fmla="*/ 45 h 50"/>
              <a:gd name="T54" fmla="*/ 52 w 74"/>
              <a:gd name="T55" fmla="*/ 50 h 50"/>
              <a:gd name="T56" fmla="*/ 54 w 74"/>
              <a:gd name="T57" fmla="*/ 50 h 50"/>
              <a:gd name="T58" fmla="*/ 55 w 74"/>
              <a:gd name="T59" fmla="*/ 48 h 50"/>
              <a:gd name="T60" fmla="*/ 57 w 74"/>
              <a:gd name="T61" fmla="*/ 50 h 50"/>
              <a:gd name="T62" fmla="*/ 74 w 74"/>
              <a:gd name="T63" fmla="*/ 50 h 50"/>
              <a:gd name="T64" fmla="*/ 74 w 74"/>
              <a:gd name="T65" fmla="*/ 45 h 50"/>
              <a:gd name="T66" fmla="*/ 74 w 74"/>
              <a:gd name="T67" fmla="*/ 5 h 50"/>
              <a:gd name="T68" fmla="*/ 74 w 74"/>
              <a:gd name="T69" fmla="*/ 0 h 50"/>
              <a:gd name="T70" fmla="*/ 65 w 74"/>
              <a:gd name="T71" fmla="*/ 0 h 50"/>
              <a:gd name="T72" fmla="*/ 65 w 74"/>
              <a:gd name="T73" fmla="*/ 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4" h="50">
                <a:moveTo>
                  <a:pt x="65" y="6"/>
                </a:moveTo>
                <a:cubicBezTo>
                  <a:pt x="64" y="7"/>
                  <a:pt x="64" y="7"/>
                  <a:pt x="64" y="7"/>
                </a:cubicBezTo>
                <a:cubicBezTo>
                  <a:pt x="62" y="0"/>
                  <a:pt x="62" y="0"/>
                  <a:pt x="6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0"/>
                  <a:pt x="49" y="0"/>
                  <a:pt x="49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4"/>
                  <a:pt x="23" y="2"/>
                  <a:pt x="2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0" y="1"/>
                  <a:pt x="20" y="3"/>
                  <a:pt x="20" y="3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"/>
                  <a:pt x="0" y="5"/>
                  <a:pt x="0" y="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48"/>
                  <a:pt x="10" y="46"/>
                  <a:pt x="10" y="44"/>
                </a:cubicBezTo>
                <a:cubicBezTo>
                  <a:pt x="10" y="43"/>
                  <a:pt x="10" y="43"/>
                  <a:pt x="10" y="43"/>
                </a:cubicBezTo>
                <a:cubicBezTo>
                  <a:pt x="12" y="50"/>
                  <a:pt x="12" y="50"/>
                  <a:pt x="12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6" y="47"/>
                  <a:pt x="26" y="47"/>
                  <a:pt x="26" y="47"/>
                </a:cubicBezTo>
                <a:cubicBezTo>
                  <a:pt x="26" y="50"/>
                  <a:pt x="26" y="50"/>
                  <a:pt x="26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6"/>
                  <a:pt x="52" y="48"/>
                  <a:pt x="52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5" y="49"/>
                  <a:pt x="55" y="48"/>
                  <a:pt x="55" y="48"/>
                </a:cubicBezTo>
                <a:cubicBezTo>
                  <a:pt x="57" y="50"/>
                  <a:pt x="57" y="50"/>
                  <a:pt x="57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45"/>
                  <a:pt x="74" y="45"/>
                  <a:pt x="74" y="45"/>
                </a:cubicBezTo>
                <a:cubicBezTo>
                  <a:pt x="74" y="5"/>
                  <a:pt x="74" y="5"/>
                  <a:pt x="74" y="5"/>
                </a:cubicBezTo>
                <a:cubicBezTo>
                  <a:pt x="74" y="0"/>
                  <a:pt x="74" y="0"/>
                  <a:pt x="7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2"/>
                  <a:pt x="65" y="5"/>
                  <a:pt x="65" y="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128"/>
          <p:cNvSpPr/>
          <p:nvPr/>
        </p:nvSpPr>
        <p:spPr bwMode="auto">
          <a:xfrm>
            <a:off x="6437021" y="2017006"/>
            <a:ext cx="17463" cy="42863"/>
          </a:xfrm>
          <a:custGeom>
            <a:avLst/>
            <a:gdLst>
              <a:gd name="T0" fmla="*/ 0 w 11"/>
              <a:gd name="T1" fmla="*/ 16 h 27"/>
              <a:gd name="T2" fmla="*/ 3 w 11"/>
              <a:gd name="T3" fmla="*/ 16 h 27"/>
              <a:gd name="T4" fmla="*/ 3 w 11"/>
              <a:gd name="T5" fmla="*/ 27 h 27"/>
              <a:gd name="T6" fmla="*/ 8 w 11"/>
              <a:gd name="T7" fmla="*/ 27 h 27"/>
              <a:gd name="T8" fmla="*/ 8 w 11"/>
              <a:gd name="T9" fmla="*/ 16 h 27"/>
              <a:gd name="T10" fmla="*/ 11 w 11"/>
              <a:gd name="T11" fmla="*/ 16 h 27"/>
              <a:gd name="T12" fmla="*/ 11 w 11"/>
              <a:gd name="T13" fmla="*/ 0 h 27"/>
              <a:gd name="T14" fmla="*/ 0 w 11"/>
              <a:gd name="T15" fmla="*/ 0 h 27"/>
              <a:gd name="T16" fmla="*/ 0 w 11"/>
              <a:gd name="T17" fmla="*/ 1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7">
                <a:moveTo>
                  <a:pt x="0" y="16"/>
                </a:moveTo>
                <a:lnTo>
                  <a:pt x="3" y="16"/>
                </a:lnTo>
                <a:lnTo>
                  <a:pt x="3" y="27"/>
                </a:lnTo>
                <a:lnTo>
                  <a:pt x="8" y="27"/>
                </a:lnTo>
                <a:lnTo>
                  <a:pt x="8" y="16"/>
                </a:lnTo>
                <a:lnTo>
                  <a:pt x="11" y="16"/>
                </a:lnTo>
                <a:lnTo>
                  <a:pt x="11" y="0"/>
                </a:lnTo>
                <a:lnTo>
                  <a:pt x="0" y="0"/>
                </a:lnTo>
                <a:lnTo>
                  <a:pt x="0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29"/>
          <p:cNvSpPr/>
          <p:nvPr/>
        </p:nvSpPr>
        <p:spPr bwMode="auto">
          <a:xfrm>
            <a:off x="6810084" y="2017006"/>
            <a:ext cx="17463" cy="42863"/>
          </a:xfrm>
          <a:custGeom>
            <a:avLst/>
            <a:gdLst>
              <a:gd name="T0" fmla="*/ 0 w 11"/>
              <a:gd name="T1" fmla="*/ 16 h 27"/>
              <a:gd name="T2" fmla="*/ 3 w 11"/>
              <a:gd name="T3" fmla="*/ 16 h 27"/>
              <a:gd name="T4" fmla="*/ 3 w 11"/>
              <a:gd name="T5" fmla="*/ 27 h 27"/>
              <a:gd name="T6" fmla="*/ 8 w 11"/>
              <a:gd name="T7" fmla="*/ 27 h 27"/>
              <a:gd name="T8" fmla="*/ 8 w 11"/>
              <a:gd name="T9" fmla="*/ 16 h 27"/>
              <a:gd name="T10" fmla="*/ 11 w 11"/>
              <a:gd name="T11" fmla="*/ 16 h 27"/>
              <a:gd name="T12" fmla="*/ 11 w 11"/>
              <a:gd name="T13" fmla="*/ 0 h 27"/>
              <a:gd name="T14" fmla="*/ 0 w 11"/>
              <a:gd name="T15" fmla="*/ 0 h 27"/>
              <a:gd name="T16" fmla="*/ 0 w 11"/>
              <a:gd name="T17" fmla="*/ 16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27">
                <a:moveTo>
                  <a:pt x="0" y="16"/>
                </a:moveTo>
                <a:lnTo>
                  <a:pt x="3" y="16"/>
                </a:lnTo>
                <a:lnTo>
                  <a:pt x="3" y="27"/>
                </a:lnTo>
                <a:lnTo>
                  <a:pt x="8" y="27"/>
                </a:lnTo>
                <a:lnTo>
                  <a:pt x="8" y="16"/>
                </a:lnTo>
                <a:lnTo>
                  <a:pt x="11" y="16"/>
                </a:lnTo>
                <a:lnTo>
                  <a:pt x="11" y="0"/>
                </a:lnTo>
                <a:lnTo>
                  <a:pt x="0" y="0"/>
                </a:lnTo>
                <a:lnTo>
                  <a:pt x="0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130"/>
          <p:cNvSpPr>
            <a:spLocks noEditPoints="1"/>
          </p:cNvSpPr>
          <p:nvPr/>
        </p:nvSpPr>
        <p:spPr bwMode="auto">
          <a:xfrm>
            <a:off x="7226009" y="1651881"/>
            <a:ext cx="339725" cy="458788"/>
          </a:xfrm>
          <a:custGeom>
            <a:avLst/>
            <a:gdLst>
              <a:gd name="T0" fmla="*/ 78 w 80"/>
              <a:gd name="T1" fmla="*/ 13 h 108"/>
              <a:gd name="T2" fmla="*/ 41 w 80"/>
              <a:gd name="T3" fmla="*/ 1 h 108"/>
              <a:gd name="T4" fmla="*/ 40 w 80"/>
              <a:gd name="T5" fmla="*/ 0 h 108"/>
              <a:gd name="T6" fmla="*/ 40 w 80"/>
              <a:gd name="T7" fmla="*/ 0 h 108"/>
              <a:gd name="T8" fmla="*/ 38 w 80"/>
              <a:gd name="T9" fmla="*/ 1 h 108"/>
              <a:gd name="T10" fmla="*/ 2 w 80"/>
              <a:gd name="T11" fmla="*/ 13 h 108"/>
              <a:gd name="T12" fmla="*/ 0 w 80"/>
              <a:gd name="T13" fmla="*/ 15 h 108"/>
              <a:gd name="T14" fmla="*/ 0 w 80"/>
              <a:gd name="T15" fmla="*/ 68 h 108"/>
              <a:gd name="T16" fmla="*/ 39 w 80"/>
              <a:gd name="T17" fmla="*/ 108 h 108"/>
              <a:gd name="T18" fmla="*/ 40 w 80"/>
              <a:gd name="T19" fmla="*/ 108 h 108"/>
              <a:gd name="T20" fmla="*/ 41 w 80"/>
              <a:gd name="T21" fmla="*/ 108 h 108"/>
              <a:gd name="T22" fmla="*/ 80 w 80"/>
              <a:gd name="T23" fmla="*/ 68 h 108"/>
              <a:gd name="T24" fmla="*/ 80 w 80"/>
              <a:gd name="T25" fmla="*/ 15 h 108"/>
              <a:gd name="T26" fmla="*/ 78 w 80"/>
              <a:gd name="T27" fmla="*/ 13 h 108"/>
              <a:gd name="T28" fmla="*/ 71 w 80"/>
              <a:gd name="T29" fmla="*/ 65 h 108"/>
              <a:gd name="T30" fmla="*/ 40 w 80"/>
              <a:gd name="T31" fmla="*/ 96 h 108"/>
              <a:gd name="T32" fmla="*/ 40 w 80"/>
              <a:gd name="T33" fmla="*/ 96 h 108"/>
              <a:gd name="T34" fmla="*/ 39 w 80"/>
              <a:gd name="T35" fmla="*/ 96 h 108"/>
              <a:gd name="T36" fmla="*/ 9 w 80"/>
              <a:gd name="T37" fmla="*/ 65 h 108"/>
              <a:gd name="T38" fmla="*/ 9 w 80"/>
              <a:gd name="T39" fmla="*/ 23 h 108"/>
              <a:gd name="T40" fmla="*/ 10 w 80"/>
              <a:gd name="T41" fmla="*/ 22 h 108"/>
              <a:gd name="T42" fmla="*/ 39 w 80"/>
              <a:gd name="T43" fmla="*/ 13 h 108"/>
              <a:gd name="T44" fmla="*/ 40 w 80"/>
              <a:gd name="T45" fmla="*/ 12 h 108"/>
              <a:gd name="T46" fmla="*/ 40 w 80"/>
              <a:gd name="T47" fmla="*/ 12 h 108"/>
              <a:gd name="T48" fmla="*/ 41 w 80"/>
              <a:gd name="T49" fmla="*/ 13 h 108"/>
              <a:gd name="T50" fmla="*/ 70 w 80"/>
              <a:gd name="T51" fmla="*/ 22 h 108"/>
              <a:gd name="T52" fmla="*/ 71 w 80"/>
              <a:gd name="T53" fmla="*/ 23 h 108"/>
              <a:gd name="T54" fmla="*/ 71 w 80"/>
              <a:gd name="T55" fmla="*/ 6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0" h="108">
                <a:moveTo>
                  <a:pt x="78" y="13"/>
                </a:moveTo>
                <a:cubicBezTo>
                  <a:pt x="47" y="13"/>
                  <a:pt x="41" y="1"/>
                  <a:pt x="41" y="1"/>
                </a:cubicBezTo>
                <a:cubicBezTo>
                  <a:pt x="41" y="1"/>
                  <a:pt x="41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9" y="0"/>
                  <a:pt x="39" y="1"/>
                  <a:pt x="38" y="1"/>
                </a:cubicBezTo>
                <a:cubicBezTo>
                  <a:pt x="38" y="1"/>
                  <a:pt x="33" y="13"/>
                  <a:pt x="2" y="13"/>
                </a:cubicBezTo>
                <a:cubicBezTo>
                  <a:pt x="1" y="13"/>
                  <a:pt x="0" y="14"/>
                  <a:pt x="0" y="15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90"/>
                  <a:pt x="38" y="107"/>
                  <a:pt x="39" y="108"/>
                </a:cubicBezTo>
                <a:cubicBezTo>
                  <a:pt x="40" y="108"/>
                  <a:pt x="40" y="108"/>
                  <a:pt x="40" y="108"/>
                </a:cubicBezTo>
                <a:cubicBezTo>
                  <a:pt x="41" y="108"/>
                  <a:pt x="41" y="108"/>
                  <a:pt x="41" y="108"/>
                </a:cubicBezTo>
                <a:cubicBezTo>
                  <a:pt x="42" y="107"/>
                  <a:pt x="80" y="90"/>
                  <a:pt x="80" y="68"/>
                </a:cubicBezTo>
                <a:cubicBezTo>
                  <a:pt x="80" y="15"/>
                  <a:pt x="80" y="15"/>
                  <a:pt x="80" y="15"/>
                </a:cubicBezTo>
                <a:cubicBezTo>
                  <a:pt x="80" y="14"/>
                  <a:pt x="79" y="13"/>
                  <a:pt x="78" y="13"/>
                </a:cubicBezTo>
                <a:close/>
                <a:moveTo>
                  <a:pt x="71" y="65"/>
                </a:moveTo>
                <a:cubicBezTo>
                  <a:pt x="71" y="83"/>
                  <a:pt x="42" y="96"/>
                  <a:pt x="40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96"/>
                  <a:pt x="39" y="96"/>
                  <a:pt x="39" y="96"/>
                </a:cubicBezTo>
                <a:cubicBezTo>
                  <a:pt x="38" y="96"/>
                  <a:pt x="9" y="83"/>
                  <a:pt x="9" y="65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2"/>
                  <a:pt x="10" y="22"/>
                </a:cubicBezTo>
                <a:cubicBezTo>
                  <a:pt x="34" y="22"/>
                  <a:pt x="39" y="13"/>
                  <a:pt x="39" y="13"/>
                </a:cubicBezTo>
                <a:cubicBezTo>
                  <a:pt x="39" y="12"/>
                  <a:pt x="39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1" y="12"/>
                  <a:pt x="41" y="13"/>
                </a:cubicBezTo>
                <a:cubicBezTo>
                  <a:pt x="41" y="13"/>
                  <a:pt x="45" y="22"/>
                  <a:pt x="70" y="22"/>
                </a:cubicBezTo>
                <a:cubicBezTo>
                  <a:pt x="71" y="22"/>
                  <a:pt x="71" y="23"/>
                  <a:pt x="71" y="23"/>
                </a:cubicBezTo>
                <a:lnTo>
                  <a:pt x="71" y="6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131"/>
          <p:cNvSpPr>
            <a:spLocks noEditPoints="1"/>
          </p:cNvSpPr>
          <p:nvPr/>
        </p:nvSpPr>
        <p:spPr bwMode="auto">
          <a:xfrm>
            <a:off x="7829259" y="1651881"/>
            <a:ext cx="401638" cy="458788"/>
          </a:xfrm>
          <a:custGeom>
            <a:avLst/>
            <a:gdLst>
              <a:gd name="T0" fmla="*/ 94 w 95"/>
              <a:gd name="T1" fmla="*/ 13 h 108"/>
              <a:gd name="T2" fmla="*/ 49 w 95"/>
              <a:gd name="T3" fmla="*/ 1 h 108"/>
              <a:gd name="T4" fmla="*/ 48 w 95"/>
              <a:gd name="T5" fmla="*/ 0 h 108"/>
              <a:gd name="T6" fmla="*/ 48 w 95"/>
              <a:gd name="T7" fmla="*/ 0 h 108"/>
              <a:gd name="T8" fmla="*/ 46 w 95"/>
              <a:gd name="T9" fmla="*/ 1 h 108"/>
              <a:gd name="T10" fmla="*/ 1 w 95"/>
              <a:gd name="T11" fmla="*/ 13 h 108"/>
              <a:gd name="T12" fmla="*/ 0 w 95"/>
              <a:gd name="T13" fmla="*/ 15 h 108"/>
              <a:gd name="T14" fmla="*/ 8 w 95"/>
              <a:gd name="T15" fmla="*/ 68 h 108"/>
              <a:gd name="T16" fmla="*/ 47 w 95"/>
              <a:gd name="T17" fmla="*/ 108 h 108"/>
              <a:gd name="T18" fmla="*/ 48 w 95"/>
              <a:gd name="T19" fmla="*/ 108 h 108"/>
              <a:gd name="T20" fmla="*/ 48 w 95"/>
              <a:gd name="T21" fmla="*/ 108 h 108"/>
              <a:gd name="T22" fmla="*/ 88 w 95"/>
              <a:gd name="T23" fmla="*/ 68 h 108"/>
              <a:gd name="T24" fmla="*/ 95 w 95"/>
              <a:gd name="T25" fmla="*/ 15 h 108"/>
              <a:gd name="T26" fmla="*/ 94 w 95"/>
              <a:gd name="T27" fmla="*/ 13 h 108"/>
              <a:gd name="T28" fmla="*/ 79 w 95"/>
              <a:gd name="T29" fmla="*/ 65 h 108"/>
              <a:gd name="T30" fmla="*/ 48 w 95"/>
              <a:gd name="T31" fmla="*/ 96 h 108"/>
              <a:gd name="T32" fmla="*/ 48 w 95"/>
              <a:gd name="T33" fmla="*/ 96 h 108"/>
              <a:gd name="T34" fmla="*/ 47 w 95"/>
              <a:gd name="T35" fmla="*/ 96 h 108"/>
              <a:gd name="T36" fmla="*/ 16 w 95"/>
              <a:gd name="T37" fmla="*/ 65 h 108"/>
              <a:gd name="T38" fmla="*/ 8 w 95"/>
              <a:gd name="T39" fmla="*/ 23 h 108"/>
              <a:gd name="T40" fmla="*/ 10 w 95"/>
              <a:gd name="T41" fmla="*/ 22 h 108"/>
              <a:gd name="T42" fmla="*/ 46 w 95"/>
              <a:gd name="T43" fmla="*/ 13 h 108"/>
              <a:gd name="T44" fmla="*/ 48 w 95"/>
              <a:gd name="T45" fmla="*/ 12 h 108"/>
              <a:gd name="T46" fmla="*/ 48 w 95"/>
              <a:gd name="T47" fmla="*/ 12 h 108"/>
              <a:gd name="T48" fmla="*/ 49 w 95"/>
              <a:gd name="T49" fmla="*/ 13 h 108"/>
              <a:gd name="T50" fmla="*/ 86 w 95"/>
              <a:gd name="T51" fmla="*/ 22 h 108"/>
              <a:gd name="T52" fmla="*/ 87 w 95"/>
              <a:gd name="T53" fmla="*/ 23 h 108"/>
              <a:gd name="T54" fmla="*/ 79 w 95"/>
              <a:gd name="T55" fmla="*/ 6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5" h="108">
                <a:moveTo>
                  <a:pt x="94" y="13"/>
                </a:moveTo>
                <a:cubicBezTo>
                  <a:pt x="62" y="13"/>
                  <a:pt x="49" y="1"/>
                  <a:pt x="49" y="1"/>
                </a:cubicBezTo>
                <a:cubicBezTo>
                  <a:pt x="49" y="1"/>
                  <a:pt x="48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7" y="0"/>
                  <a:pt x="46" y="1"/>
                  <a:pt x="46" y="1"/>
                </a:cubicBezTo>
                <a:cubicBezTo>
                  <a:pt x="46" y="1"/>
                  <a:pt x="33" y="13"/>
                  <a:pt x="1" y="13"/>
                </a:cubicBezTo>
                <a:cubicBezTo>
                  <a:pt x="0" y="13"/>
                  <a:pt x="0" y="14"/>
                  <a:pt x="0" y="15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91"/>
                  <a:pt x="45" y="107"/>
                  <a:pt x="47" y="108"/>
                </a:cubicBezTo>
                <a:cubicBezTo>
                  <a:pt x="48" y="108"/>
                  <a:pt x="48" y="108"/>
                  <a:pt x="48" y="108"/>
                </a:cubicBezTo>
                <a:cubicBezTo>
                  <a:pt x="48" y="108"/>
                  <a:pt x="48" y="108"/>
                  <a:pt x="48" y="108"/>
                </a:cubicBezTo>
                <a:cubicBezTo>
                  <a:pt x="50" y="107"/>
                  <a:pt x="85" y="90"/>
                  <a:pt x="88" y="68"/>
                </a:cubicBezTo>
                <a:cubicBezTo>
                  <a:pt x="95" y="15"/>
                  <a:pt x="95" y="15"/>
                  <a:pt x="95" y="15"/>
                </a:cubicBezTo>
                <a:cubicBezTo>
                  <a:pt x="95" y="14"/>
                  <a:pt x="95" y="13"/>
                  <a:pt x="94" y="13"/>
                </a:cubicBezTo>
                <a:moveTo>
                  <a:pt x="79" y="65"/>
                </a:moveTo>
                <a:cubicBezTo>
                  <a:pt x="76" y="82"/>
                  <a:pt x="49" y="96"/>
                  <a:pt x="48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47" y="96"/>
                  <a:pt x="47" y="96"/>
                  <a:pt x="47" y="96"/>
                </a:cubicBezTo>
                <a:cubicBezTo>
                  <a:pt x="46" y="96"/>
                  <a:pt x="19" y="83"/>
                  <a:pt x="16" y="65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9" y="22"/>
                  <a:pt x="10" y="22"/>
                </a:cubicBezTo>
                <a:cubicBezTo>
                  <a:pt x="34" y="22"/>
                  <a:pt x="46" y="13"/>
                  <a:pt x="46" y="13"/>
                </a:cubicBezTo>
                <a:cubicBezTo>
                  <a:pt x="47" y="12"/>
                  <a:pt x="47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9" y="12"/>
                  <a:pt x="49" y="13"/>
                </a:cubicBezTo>
                <a:cubicBezTo>
                  <a:pt x="49" y="13"/>
                  <a:pt x="61" y="22"/>
                  <a:pt x="86" y="22"/>
                </a:cubicBezTo>
                <a:cubicBezTo>
                  <a:pt x="86" y="22"/>
                  <a:pt x="87" y="23"/>
                  <a:pt x="87" y="23"/>
                </a:cubicBezTo>
                <a:cubicBezTo>
                  <a:pt x="79" y="65"/>
                  <a:pt x="79" y="65"/>
                  <a:pt x="79" y="65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132"/>
          <p:cNvSpPr/>
          <p:nvPr/>
        </p:nvSpPr>
        <p:spPr bwMode="auto">
          <a:xfrm>
            <a:off x="8032459" y="1702681"/>
            <a:ext cx="165100" cy="357188"/>
          </a:xfrm>
          <a:custGeom>
            <a:avLst/>
            <a:gdLst>
              <a:gd name="T0" fmla="*/ 0 w 39"/>
              <a:gd name="T1" fmla="*/ 0 h 84"/>
              <a:gd name="T2" fmla="*/ 0 w 39"/>
              <a:gd name="T3" fmla="*/ 0 h 84"/>
              <a:gd name="T4" fmla="*/ 0 w 39"/>
              <a:gd name="T5" fmla="*/ 84 h 84"/>
              <a:gd name="T6" fmla="*/ 0 w 39"/>
              <a:gd name="T7" fmla="*/ 84 h 84"/>
              <a:gd name="T8" fmla="*/ 31 w 39"/>
              <a:gd name="T9" fmla="*/ 53 h 84"/>
              <a:gd name="T10" fmla="*/ 39 w 39"/>
              <a:gd name="T11" fmla="*/ 11 h 84"/>
              <a:gd name="T12" fmla="*/ 38 w 39"/>
              <a:gd name="T13" fmla="*/ 10 h 84"/>
              <a:gd name="T14" fmla="*/ 1 w 39"/>
              <a:gd name="T15" fmla="*/ 1 h 84"/>
              <a:gd name="T16" fmla="*/ 0 w 39"/>
              <a:gd name="T17" fmla="*/ 0 h 84"/>
              <a:gd name="T18" fmla="*/ 0 w 39"/>
              <a:gd name="T19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" h="8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1" y="84"/>
                  <a:pt x="28" y="70"/>
                  <a:pt x="31" y="53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1"/>
                  <a:pt x="38" y="10"/>
                  <a:pt x="38" y="10"/>
                </a:cubicBezTo>
                <a:cubicBezTo>
                  <a:pt x="13" y="10"/>
                  <a:pt x="1" y="1"/>
                  <a:pt x="1" y="1"/>
                </a:cubicBezTo>
                <a:cubicBezTo>
                  <a:pt x="1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133"/>
          <p:cNvSpPr>
            <a:spLocks noEditPoints="1"/>
          </p:cNvSpPr>
          <p:nvPr/>
        </p:nvSpPr>
        <p:spPr bwMode="auto">
          <a:xfrm>
            <a:off x="8032459" y="1702681"/>
            <a:ext cx="165100" cy="366713"/>
          </a:xfrm>
          <a:custGeom>
            <a:avLst/>
            <a:gdLst>
              <a:gd name="T0" fmla="*/ 0 w 39"/>
              <a:gd name="T1" fmla="*/ 0 h 86"/>
              <a:gd name="T2" fmla="*/ 1 w 39"/>
              <a:gd name="T3" fmla="*/ 1 h 86"/>
              <a:gd name="T4" fmla="*/ 38 w 39"/>
              <a:gd name="T5" fmla="*/ 10 h 86"/>
              <a:gd name="T6" fmla="*/ 39 w 39"/>
              <a:gd name="T7" fmla="*/ 11 h 86"/>
              <a:gd name="T8" fmla="*/ 31 w 39"/>
              <a:gd name="T9" fmla="*/ 53 h 86"/>
              <a:gd name="T10" fmla="*/ 0 w 39"/>
              <a:gd name="T11" fmla="*/ 84 h 86"/>
              <a:gd name="T12" fmla="*/ 0 w 39"/>
              <a:gd name="T13" fmla="*/ 84 h 86"/>
              <a:gd name="T14" fmla="*/ 0 w 39"/>
              <a:gd name="T15" fmla="*/ 86 h 86"/>
              <a:gd name="T16" fmla="*/ 0 w 39"/>
              <a:gd name="T17" fmla="*/ 86 h 86"/>
              <a:gd name="T18" fmla="*/ 30 w 39"/>
              <a:gd name="T19" fmla="*/ 65 h 86"/>
              <a:gd name="T20" fmla="*/ 39 w 39"/>
              <a:gd name="T21" fmla="*/ 8 h 86"/>
              <a:gd name="T22" fmla="*/ 0 w 39"/>
              <a:gd name="T23" fmla="*/ 0 h 86"/>
              <a:gd name="T24" fmla="*/ 0 w 39"/>
              <a:gd name="T25" fmla="*/ 0 h 86"/>
              <a:gd name="T26" fmla="*/ 0 w 39"/>
              <a:gd name="T27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9" h="86">
                <a:moveTo>
                  <a:pt x="0" y="0"/>
                </a:moveTo>
                <a:cubicBezTo>
                  <a:pt x="0" y="0"/>
                  <a:pt x="1" y="0"/>
                  <a:pt x="1" y="1"/>
                </a:cubicBezTo>
                <a:cubicBezTo>
                  <a:pt x="1" y="1"/>
                  <a:pt x="13" y="10"/>
                  <a:pt x="38" y="10"/>
                </a:cubicBezTo>
                <a:cubicBezTo>
                  <a:pt x="38" y="10"/>
                  <a:pt x="39" y="11"/>
                  <a:pt x="39" y="11"/>
                </a:cubicBezTo>
                <a:cubicBezTo>
                  <a:pt x="31" y="53"/>
                  <a:pt x="31" y="53"/>
                  <a:pt x="31" y="53"/>
                </a:cubicBezTo>
                <a:cubicBezTo>
                  <a:pt x="28" y="70"/>
                  <a:pt x="1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14" y="86"/>
                  <a:pt x="30" y="65"/>
                  <a:pt x="30" y="65"/>
                </a:cubicBezTo>
                <a:cubicBezTo>
                  <a:pt x="39" y="8"/>
                  <a:pt x="39" y="8"/>
                  <a:pt x="39" y="8"/>
                </a:cubicBezTo>
                <a:cubicBezTo>
                  <a:pt x="0" y="0"/>
                  <a:pt x="0" y="0"/>
                  <a:pt x="0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134"/>
          <p:cNvSpPr>
            <a:spLocks noEditPoints="1"/>
          </p:cNvSpPr>
          <p:nvPr/>
        </p:nvSpPr>
        <p:spPr bwMode="auto">
          <a:xfrm>
            <a:off x="887121" y="2501194"/>
            <a:ext cx="406400" cy="458788"/>
          </a:xfrm>
          <a:custGeom>
            <a:avLst/>
            <a:gdLst>
              <a:gd name="T0" fmla="*/ 94 w 96"/>
              <a:gd name="T1" fmla="*/ 13 h 108"/>
              <a:gd name="T2" fmla="*/ 50 w 96"/>
              <a:gd name="T3" fmla="*/ 1 h 108"/>
              <a:gd name="T4" fmla="*/ 48 w 96"/>
              <a:gd name="T5" fmla="*/ 0 h 108"/>
              <a:gd name="T6" fmla="*/ 48 w 96"/>
              <a:gd name="T7" fmla="*/ 0 h 108"/>
              <a:gd name="T8" fmla="*/ 47 w 96"/>
              <a:gd name="T9" fmla="*/ 1 h 108"/>
              <a:gd name="T10" fmla="*/ 2 w 96"/>
              <a:gd name="T11" fmla="*/ 13 h 108"/>
              <a:gd name="T12" fmla="*/ 0 w 96"/>
              <a:gd name="T13" fmla="*/ 15 h 108"/>
              <a:gd name="T14" fmla="*/ 8 w 96"/>
              <a:gd name="T15" fmla="*/ 68 h 108"/>
              <a:gd name="T16" fmla="*/ 47 w 96"/>
              <a:gd name="T17" fmla="*/ 108 h 108"/>
              <a:gd name="T18" fmla="*/ 48 w 96"/>
              <a:gd name="T19" fmla="*/ 108 h 108"/>
              <a:gd name="T20" fmla="*/ 49 w 96"/>
              <a:gd name="T21" fmla="*/ 108 h 108"/>
              <a:gd name="T22" fmla="*/ 88 w 96"/>
              <a:gd name="T23" fmla="*/ 68 h 108"/>
              <a:gd name="T24" fmla="*/ 96 w 96"/>
              <a:gd name="T25" fmla="*/ 15 h 108"/>
              <a:gd name="T26" fmla="*/ 94 w 96"/>
              <a:gd name="T27" fmla="*/ 13 h 108"/>
              <a:gd name="T28" fmla="*/ 48 w 96"/>
              <a:gd name="T29" fmla="*/ 96 h 108"/>
              <a:gd name="T30" fmla="*/ 17 w 96"/>
              <a:gd name="T31" fmla="*/ 65 h 108"/>
              <a:gd name="T32" fmla="*/ 9 w 96"/>
              <a:gd name="T33" fmla="*/ 23 h 108"/>
              <a:gd name="T34" fmla="*/ 10 w 96"/>
              <a:gd name="T35" fmla="*/ 22 h 108"/>
              <a:gd name="T36" fmla="*/ 47 w 96"/>
              <a:gd name="T37" fmla="*/ 12 h 108"/>
              <a:gd name="T38" fmla="*/ 48 w 96"/>
              <a:gd name="T39" fmla="*/ 12 h 108"/>
              <a:gd name="T40" fmla="*/ 48 w 96"/>
              <a:gd name="T41" fmla="*/ 12 h 108"/>
              <a:gd name="T42" fmla="*/ 48 w 96"/>
              <a:gd name="T43" fmla="*/ 12 h 108"/>
              <a:gd name="T44" fmla="*/ 49 w 96"/>
              <a:gd name="T45" fmla="*/ 12 h 108"/>
              <a:gd name="T46" fmla="*/ 86 w 96"/>
              <a:gd name="T47" fmla="*/ 22 h 108"/>
              <a:gd name="T48" fmla="*/ 87 w 96"/>
              <a:gd name="T49" fmla="*/ 23 h 108"/>
              <a:gd name="T50" fmla="*/ 79 w 96"/>
              <a:gd name="T51" fmla="*/ 65 h 108"/>
              <a:gd name="T52" fmla="*/ 49 w 96"/>
              <a:gd name="T53" fmla="*/ 96 h 108"/>
              <a:gd name="T54" fmla="*/ 48 w 96"/>
              <a:gd name="T55" fmla="*/ 96 h 108"/>
              <a:gd name="T56" fmla="*/ 48 w 96"/>
              <a:gd name="T57" fmla="*/ 9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6" h="108">
                <a:moveTo>
                  <a:pt x="94" y="13"/>
                </a:moveTo>
                <a:cubicBezTo>
                  <a:pt x="63" y="13"/>
                  <a:pt x="50" y="1"/>
                  <a:pt x="50" y="1"/>
                </a:cubicBezTo>
                <a:cubicBezTo>
                  <a:pt x="49" y="0"/>
                  <a:pt x="49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7" y="0"/>
                  <a:pt x="47" y="0"/>
                  <a:pt x="47" y="1"/>
                </a:cubicBezTo>
                <a:cubicBezTo>
                  <a:pt x="47" y="1"/>
                  <a:pt x="33" y="13"/>
                  <a:pt x="2" y="13"/>
                </a:cubicBezTo>
                <a:cubicBezTo>
                  <a:pt x="1" y="13"/>
                  <a:pt x="0" y="14"/>
                  <a:pt x="0" y="15"/>
                </a:cubicBezTo>
                <a:cubicBezTo>
                  <a:pt x="8" y="68"/>
                  <a:pt x="8" y="68"/>
                  <a:pt x="8" y="68"/>
                </a:cubicBezTo>
                <a:cubicBezTo>
                  <a:pt x="11" y="90"/>
                  <a:pt x="46" y="107"/>
                  <a:pt x="47" y="108"/>
                </a:cubicBezTo>
                <a:cubicBezTo>
                  <a:pt x="48" y="108"/>
                  <a:pt x="48" y="108"/>
                  <a:pt x="48" y="108"/>
                </a:cubicBezTo>
                <a:cubicBezTo>
                  <a:pt x="49" y="108"/>
                  <a:pt x="49" y="108"/>
                  <a:pt x="49" y="108"/>
                </a:cubicBezTo>
                <a:cubicBezTo>
                  <a:pt x="50" y="107"/>
                  <a:pt x="86" y="90"/>
                  <a:pt x="88" y="68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14"/>
                  <a:pt x="95" y="13"/>
                  <a:pt x="94" y="13"/>
                </a:cubicBezTo>
                <a:moveTo>
                  <a:pt x="48" y="96"/>
                </a:moveTo>
                <a:cubicBezTo>
                  <a:pt x="46" y="96"/>
                  <a:pt x="19" y="82"/>
                  <a:pt x="17" y="65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2"/>
                  <a:pt x="9" y="22"/>
                  <a:pt x="10" y="22"/>
                </a:cubicBezTo>
                <a:cubicBezTo>
                  <a:pt x="35" y="22"/>
                  <a:pt x="47" y="13"/>
                  <a:pt x="47" y="12"/>
                </a:cubicBezTo>
                <a:cubicBezTo>
                  <a:pt x="47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61" y="22"/>
                  <a:pt x="86" y="22"/>
                </a:cubicBezTo>
                <a:cubicBezTo>
                  <a:pt x="87" y="22"/>
                  <a:pt x="87" y="22"/>
                  <a:pt x="87" y="23"/>
                </a:cubicBezTo>
                <a:cubicBezTo>
                  <a:pt x="79" y="65"/>
                  <a:pt x="79" y="65"/>
                  <a:pt x="79" y="65"/>
                </a:cubicBezTo>
                <a:cubicBezTo>
                  <a:pt x="77" y="82"/>
                  <a:pt x="50" y="96"/>
                  <a:pt x="49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48" y="96"/>
                  <a:pt x="48" y="96"/>
                  <a:pt x="48" y="96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135"/>
          <p:cNvSpPr/>
          <p:nvPr/>
        </p:nvSpPr>
        <p:spPr bwMode="auto">
          <a:xfrm>
            <a:off x="1090321" y="2553581"/>
            <a:ext cx="165100" cy="182563"/>
          </a:xfrm>
          <a:custGeom>
            <a:avLst/>
            <a:gdLst>
              <a:gd name="T0" fmla="*/ 0 w 39"/>
              <a:gd name="T1" fmla="*/ 0 h 43"/>
              <a:gd name="T2" fmla="*/ 0 w 39"/>
              <a:gd name="T3" fmla="*/ 42 h 43"/>
              <a:gd name="T4" fmla="*/ 33 w 39"/>
              <a:gd name="T5" fmla="*/ 43 h 43"/>
              <a:gd name="T6" fmla="*/ 39 w 39"/>
              <a:gd name="T7" fmla="*/ 11 h 43"/>
              <a:gd name="T8" fmla="*/ 38 w 39"/>
              <a:gd name="T9" fmla="*/ 10 h 43"/>
              <a:gd name="T10" fmla="*/ 1 w 39"/>
              <a:gd name="T11" fmla="*/ 0 h 43"/>
              <a:gd name="T12" fmla="*/ 0 w 39"/>
              <a:gd name="T13" fmla="*/ 0 h 43"/>
              <a:gd name="T14" fmla="*/ 0 w 39"/>
              <a:gd name="T1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" h="43">
                <a:moveTo>
                  <a:pt x="0" y="0"/>
                </a:moveTo>
                <a:cubicBezTo>
                  <a:pt x="0" y="42"/>
                  <a:pt x="0" y="42"/>
                  <a:pt x="0" y="42"/>
                </a:cubicBezTo>
                <a:cubicBezTo>
                  <a:pt x="33" y="43"/>
                  <a:pt x="33" y="43"/>
                  <a:pt x="33" y="43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0"/>
                  <a:pt x="39" y="10"/>
                  <a:pt x="38" y="10"/>
                </a:cubicBezTo>
                <a:cubicBezTo>
                  <a:pt x="13" y="10"/>
                  <a:pt x="1" y="1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136"/>
          <p:cNvSpPr>
            <a:spLocks noEditPoints="1"/>
          </p:cNvSpPr>
          <p:nvPr/>
        </p:nvSpPr>
        <p:spPr bwMode="auto">
          <a:xfrm>
            <a:off x="1090321" y="2553581"/>
            <a:ext cx="165100" cy="182563"/>
          </a:xfrm>
          <a:custGeom>
            <a:avLst/>
            <a:gdLst>
              <a:gd name="T0" fmla="*/ 39 w 39"/>
              <a:gd name="T1" fmla="*/ 11 h 43"/>
              <a:gd name="T2" fmla="*/ 33 w 39"/>
              <a:gd name="T3" fmla="*/ 43 h 43"/>
              <a:gd name="T4" fmla="*/ 33 w 39"/>
              <a:gd name="T5" fmla="*/ 43 h 43"/>
              <a:gd name="T6" fmla="*/ 39 w 39"/>
              <a:gd name="T7" fmla="*/ 11 h 43"/>
              <a:gd name="T8" fmla="*/ 0 w 39"/>
              <a:gd name="T9" fmla="*/ 0 h 43"/>
              <a:gd name="T10" fmla="*/ 0 w 39"/>
              <a:gd name="T11" fmla="*/ 0 h 43"/>
              <a:gd name="T12" fmla="*/ 0 w 39"/>
              <a:gd name="T13" fmla="*/ 0 h 43"/>
              <a:gd name="T14" fmla="*/ 1 w 39"/>
              <a:gd name="T15" fmla="*/ 0 h 43"/>
              <a:gd name="T16" fmla="*/ 38 w 39"/>
              <a:gd name="T17" fmla="*/ 10 h 43"/>
              <a:gd name="T18" fmla="*/ 39 w 39"/>
              <a:gd name="T19" fmla="*/ 11 h 43"/>
              <a:gd name="T20" fmla="*/ 39 w 39"/>
              <a:gd name="T21" fmla="*/ 11 h 43"/>
              <a:gd name="T22" fmla="*/ 38 w 39"/>
              <a:gd name="T23" fmla="*/ 10 h 43"/>
              <a:gd name="T24" fmla="*/ 1 w 39"/>
              <a:gd name="T25" fmla="*/ 0 h 43"/>
              <a:gd name="T26" fmla="*/ 0 w 39"/>
              <a:gd name="T27" fmla="*/ 0 h 43"/>
              <a:gd name="T28" fmla="*/ 0 w 39"/>
              <a:gd name="T2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9" h="43">
                <a:moveTo>
                  <a:pt x="39" y="11"/>
                </a:move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3"/>
                </a:cubicBezTo>
                <a:cubicBezTo>
                  <a:pt x="39" y="11"/>
                  <a:pt x="39" y="11"/>
                  <a:pt x="39" y="11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"/>
                  <a:pt x="13" y="10"/>
                  <a:pt x="38" y="10"/>
                </a:cubicBezTo>
                <a:cubicBezTo>
                  <a:pt x="39" y="10"/>
                  <a:pt x="39" y="10"/>
                  <a:pt x="39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0"/>
                  <a:pt x="39" y="10"/>
                  <a:pt x="38" y="10"/>
                </a:cubicBezTo>
                <a:cubicBezTo>
                  <a:pt x="13" y="10"/>
                  <a:pt x="1" y="1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137"/>
          <p:cNvSpPr/>
          <p:nvPr/>
        </p:nvSpPr>
        <p:spPr bwMode="auto">
          <a:xfrm>
            <a:off x="925221" y="2599619"/>
            <a:ext cx="25400" cy="136525"/>
          </a:xfrm>
          <a:custGeom>
            <a:avLst/>
            <a:gdLst>
              <a:gd name="T0" fmla="*/ 0 w 16"/>
              <a:gd name="T1" fmla="*/ 0 h 86"/>
              <a:gd name="T2" fmla="*/ 10 w 16"/>
              <a:gd name="T3" fmla="*/ 59 h 86"/>
              <a:gd name="T4" fmla="*/ 16 w 16"/>
              <a:gd name="T5" fmla="*/ 86 h 86"/>
              <a:gd name="T6" fmla="*/ 16 w 16"/>
              <a:gd name="T7" fmla="*/ 86 h 86"/>
              <a:gd name="T8" fmla="*/ 0 w 16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86">
                <a:moveTo>
                  <a:pt x="0" y="0"/>
                </a:moveTo>
                <a:lnTo>
                  <a:pt x="10" y="59"/>
                </a:lnTo>
                <a:lnTo>
                  <a:pt x="16" y="86"/>
                </a:lnTo>
                <a:lnTo>
                  <a:pt x="16" y="8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138"/>
          <p:cNvSpPr/>
          <p:nvPr/>
        </p:nvSpPr>
        <p:spPr bwMode="auto">
          <a:xfrm>
            <a:off x="925221" y="2599619"/>
            <a:ext cx="25400" cy="136525"/>
          </a:xfrm>
          <a:custGeom>
            <a:avLst/>
            <a:gdLst>
              <a:gd name="T0" fmla="*/ 0 w 16"/>
              <a:gd name="T1" fmla="*/ 0 h 86"/>
              <a:gd name="T2" fmla="*/ 10 w 16"/>
              <a:gd name="T3" fmla="*/ 59 h 86"/>
              <a:gd name="T4" fmla="*/ 16 w 16"/>
              <a:gd name="T5" fmla="*/ 86 h 86"/>
              <a:gd name="T6" fmla="*/ 16 w 16"/>
              <a:gd name="T7" fmla="*/ 86 h 86"/>
              <a:gd name="T8" fmla="*/ 0 w 16"/>
              <a:gd name="T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86">
                <a:moveTo>
                  <a:pt x="0" y="0"/>
                </a:moveTo>
                <a:lnTo>
                  <a:pt x="10" y="59"/>
                </a:lnTo>
                <a:lnTo>
                  <a:pt x="16" y="86"/>
                </a:lnTo>
                <a:lnTo>
                  <a:pt x="16" y="8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139"/>
          <p:cNvSpPr/>
          <p:nvPr/>
        </p:nvSpPr>
        <p:spPr bwMode="auto">
          <a:xfrm>
            <a:off x="941096" y="2693281"/>
            <a:ext cx="9525" cy="42863"/>
          </a:xfrm>
          <a:custGeom>
            <a:avLst/>
            <a:gdLst>
              <a:gd name="T0" fmla="*/ 0 w 6"/>
              <a:gd name="T1" fmla="*/ 0 h 27"/>
              <a:gd name="T2" fmla="*/ 6 w 6"/>
              <a:gd name="T3" fmla="*/ 27 h 27"/>
              <a:gd name="T4" fmla="*/ 6 w 6"/>
              <a:gd name="T5" fmla="*/ 27 h 27"/>
              <a:gd name="T6" fmla="*/ 0 w 6"/>
              <a:gd name="T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27">
                <a:moveTo>
                  <a:pt x="0" y="0"/>
                </a:moveTo>
                <a:lnTo>
                  <a:pt x="6" y="27"/>
                </a:lnTo>
                <a:lnTo>
                  <a:pt x="6" y="27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140"/>
          <p:cNvSpPr/>
          <p:nvPr/>
        </p:nvSpPr>
        <p:spPr bwMode="auto">
          <a:xfrm>
            <a:off x="941096" y="2693281"/>
            <a:ext cx="9525" cy="42863"/>
          </a:xfrm>
          <a:custGeom>
            <a:avLst/>
            <a:gdLst>
              <a:gd name="T0" fmla="*/ 0 w 6"/>
              <a:gd name="T1" fmla="*/ 0 h 27"/>
              <a:gd name="T2" fmla="*/ 6 w 6"/>
              <a:gd name="T3" fmla="*/ 27 h 27"/>
              <a:gd name="T4" fmla="*/ 6 w 6"/>
              <a:gd name="T5" fmla="*/ 27 h 27"/>
              <a:gd name="T6" fmla="*/ 0 w 6"/>
              <a:gd name="T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27">
                <a:moveTo>
                  <a:pt x="0" y="0"/>
                </a:moveTo>
                <a:lnTo>
                  <a:pt x="6" y="27"/>
                </a:lnTo>
                <a:lnTo>
                  <a:pt x="6" y="2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141"/>
          <p:cNvSpPr/>
          <p:nvPr/>
        </p:nvSpPr>
        <p:spPr bwMode="auto">
          <a:xfrm>
            <a:off x="950621" y="2731381"/>
            <a:ext cx="139700" cy="177800"/>
          </a:xfrm>
          <a:custGeom>
            <a:avLst/>
            <a:gdLst>
              <a:gd name="T0" fmla="*/ 33 w 33"/>
              <a:gd name="T1" fmla="*/ 0 h 42"/>
              <a:gd name="T2" fmla="*/ 0 w 33"/>
              <a:gd name="T3" fmla="*/ 1 h 42"/>
              <a:gd name="T4" fmla="*/ 2 w 33"/>
              <a:gd name="T5" fmla="*/ 11 h 42"/>
              <a:gd name="T6" fmla="*/ 2 w 33"/>
              <a:gd name="T7" fmla="*/ 11 h 42"/>
              <a:gd name="T8" fmla="*/ 32 w 33"/>
              <a:gd name="T9" fmla="*/ 42 h 42"/>
              <a:gd name="T10" fmla="*/ 33 w 33"/>
              <a:gd name="T11" fmla="*/ 42 h 42"/>
              <a:gd name="T12" fmla="*/ 33 w 33"/>
              <a:gd name="T13" fmla="*/ 42 h 42"/>
              <a:gd name="T14" fmla="*/ 33 w 33"/>
              <a:gd name="T15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42">
                <a:moveTo>
                  <a:pt x="33" y="0"/>
                </a:moveTo>
                <a:cubicBezTo>
                  <a:pt x="0" y="1"/>
                  <a:pt x="0" y="1"/>
                  <a:pt x="0" y="1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4" y="28"/>
                  <a:pt x="29" y="40"/>
                  <a:pt x="32" y="42"/>
                </a:cubicBezTo>
                <a:cubicBezTo>
                  <a:pt x="32" y="42"/>
                  <a:pt x="33" y="42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142"/>
          <p:cNvSpPr/>
          <p:nvPr/>
        </p:nvSpPr>
        <p:spPr bwMode="auto">
          <a:xfrm>
            <a:off x="958559" y="2777419"/>
            <a:ext cx="127000" cy="131763"/>
          </a:xfrm>
          <a:custGeom>
            <a:avLst/>
            <a:gdLst>
              <a:gd name="T0" fmla="*/ 0 w 30"/>
              <a:gd name="T1" fmla="*/ 0 h 31"/>
              <a:gd name="T2" fmla="*/ 30 w 30"/>
              <a:gd name="T3" fmla="*/ 31 h 31"/>
              <a:gd name="T4" fmla="*/ 0 w 30"/>
              <a:gd name="T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0" h="31">
                <a:moveTo>
                  <a:pt x="0" y="0"/>
                </a:moveTo>
                <a:cubicBezTo>
                  <a:pt x="0" y="17"/>
                  <a:pt x="27" y="29"/>
                  <a:pt x="30" y="31"/>
                </a:cubicBezTo>
                <a:cubicBezTo>
                  <a:pt x="27" y="29"/>
                  <a:pt x="2" y="17"/>
                  <a:pt x="0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143"/>
          <p:cNvSpPr/>
          <p:nvPr/>
        </p:nvSpPr>
        <p:spPr bwMode="auto">
          <a:xfrm>
            <a:off x="1760246" y="2548819"/>
            <a:ext cx="212725" cy="369888"/>
          </a:xfrm>
          <a:custGeom>
            <a:avLst/>
            <a:gdLst>
              <a:gd name="T0" fmla="*/ 51 w 134"/>
              <a:gd name="T1" fmla="*/ 219 h 233"/>
              <a:gd name="T2" fmla="*/ 0 w 134"/>
              <a:gd name="T3" fmla="*/ 219 h 233"/>
              <a:gd name="T4" fmla="*/ 0 w 134"/>
              <a:gd name="T5" fmla="*/ 233 h 233"/>
              <a:gd name="T6" fmla="*/ 134 w 134"/>
              <a:gd name="T7" fmla="*/ 233 h 233"/>
              <a:gd name="T8" fmla="*/ 134 w 134"/>
              <a:gd name="T9" fmla="*/ 219 h 233"/>
              <a:gd name="T10" fmla="*/ 72 w 134"/>
              <a:gd name="T11" fmla="*/ 219 h 233"/>
              <a:gd name="T12" fmla="*/ 72 w 134"/>
              <a:gd name="T13" fmla="*/ 0 h 233"/>
              <a:gd name="T14" fmla="*/ 61 w 134"/>
              <a:gd name="T15" fmla="*/ 0 h 233"/>
              <a:gd name="T16" fmla="*/ 51 w 134"/>
              <a:gd name="T17" fmla="*/ 0 h 233"/>
              <a:gd name="T18" fmla="*/ 51 w 134"/>
              <a:gd name="T19" fmla="*/ 219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" h="233">
                <a:moveTo>
                  <a:pt x="51" y="219"/>
                </a:moveTo>
                <a:lnTo>
                  <a:pt x="0" y="219"/>
                </a:lnTo>
                <a:lnTo>
                  <a:pt x="0" y="233"/>
                </a:lnTo>
                <a:lnTo>
                  <a:pt x="134" y="233"/>
                </a:lnTo>
                <a:lnTo>
                  <a:pt x="134" y="219"/>
                </a:lnTo>
                <a:lnTo>
                  <a:pt x="72" y="219"/>
                </a:lnTo>
                <a:lnTo>
                  <a:pt x="72" y="0"/>
                </a:lnTo>
                <a:lnTo>
                  <a:pt x="61" y="0"/>
                </a:lnTo>
                <a:lnTo>
                  <a:pt x="51" y="0"/>
                </a:lnTo>
                <a:lnTo>
                  <a:pt x="51" y="21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144"/>
          <p:cNvSpPr>
            <a:spLocks noEditPoints="1"/>
          </p:cNvSpPr>
          <p:nvPr/>
        </p:nvSpPr>
        <p:spPr bwMode="auto">
          <a:xfrm>
            <a:off x="1603084" y="2480556"/>
            <a:ext cx="512763" cy="296863"/>
          </a:xfrm>
          <a:custGeom>
            <a:avLst/>
            <a:gdLst>
              <a:gd name="T0" fmla="*/ 121 w 121"/>
              <a:gd name="T1" fmla="*/ 55 h 70"/>
              <a:gd name="T2" fmla="*/ 121 w 121"/>
              <a:gd name="T3" fmla="*/ 55 h 70"/>
              <a:gd name="T4" fmla="*/ 106 w 121"/>
              <a:gd name="T5" fmla="*/ 14 h 70"/>
              <a:gd name="T6" fmla="*/ 109 w 121"/>
              <a:gd name="T7" fmla="*/ 14 h 70"/>
              <a:gd name="T8" fmla="*/ 109 w 121"/>
              <a:gd name="T9" fmla="*/ 10 h 70"/>
              <a:gd name="T10" fmla="*/ 70 w 121"/>
              <a:gd name="T11" fmla="*/ 8 h 70"/>
              <a:gd name="T12" fmla="*/ 70 w 121"/>
              <a:gd name="T13" fmla="*/ 8 h 70"/>
              <a:gd name="T14" fmla="*/ 62 w 121"/>
              <a:gd name="T15" fmla="*/ 8 h 70"/>
              <a:gd name="T16" fmla="*/ 62 w 121"/>
              <a:gd name="T17" fmla="*/ 2 h 70"/>
              <a:gd name="T18" fmla="*/ 60 w 121"/>
              <a:gd name="T19" fmla="*/ 0 h 70"/>
              <a:gd name="T20" fmla="*/ 58 w 121"/>
              <a:gd name="T21" fmla="*/ 2 h 70"/>
              <a:gd name="T22" fmla="*/ 58 w 121"/>
              <a:gd name="T23" fmla="*/ 8 h 70"/>
              <a:gd name="T24" fmla="*/ 51 w 121"/>
              <a:gd name="T25" fmla="*/ 8 h 70"/>
              <a:gd name="T26" fmla="*/ 51 w 121"/>
              <a:gd name="T27" fmla="*/ 8 h 70"/>
              <a:gd name="T28" fmla="*/ 12 w 121"/>
              <a:gd name="T29" fmla="*/ 10 h 70"/>
              <a:gd name="T30" fmla="*/ 12 w 121"/>
              <a:gd name="T31" fmla="*/ 14 h 70"/>
              <a:gd name="T32" fmla="*/ 14 w 121"/>
              <a:gd name="T33" fmla="*/ 14 h 70"/>
              <a:gd name="T34" fmla="*/ 0 w 121"/>
              <a:gd name="T35" fmla="*/ 55 h 70"/>
              <a:gd name="T36" fmla="*/ 0 w 121"/>
              <a:gd name="T37" fmla="*/ 55 h 70"/>
              <a:gd name="T38" fmla="*/ 0 w 121"/>
              <a:gd name="T39" fmla="*/ 55 h 70"/>
              <a:gd name="T40" fmla="*/ 0 w 121"/>
              <a:gd name="T41" fmla="*/ 55 h 70"/>
              <a:gd name="T42" fmla="*/ 0 w 121"/>
              <a:gd name="T43" fmla="*/ 55 h 70"/>
              <a:gd name="T44" fmla="*/ 15 w 121"/>
              <a:gd name="T45" fmla="*/ 70 h 70"/>
              <a:gd name="T46" fmla="*/ 31 w 121"/>
              <a:gd name="T47" fmla="*/ 55 h 70"/>
              <a:gd name="T48" fmla="*/ 31 w 121"/>
              <a:gd name="T49" fmla="*/ 55 h 70"/>
              <a:gd name="T50" fmla="*/ 31 w 121"/>
              <a:gd name="T51" fmla="*/ 55 h 70"/>
              <a:gd name="T52" fmla="*/ 31 w 121"/>
              <a:gd name="T53" fmla="*/ 55 h 70"/>
              <a:gd name="T54" fmla="*/ 31 w 121"/>
              <a:gd name="T55" fmla="*/ 55 h 70"/>
              <a:gd name="T56" fmla="*/ 16 w 121"/>
              <a:gd name="T57" fmla="*/ 14 h 70"/>
              <a:gd name="T58" fmla="*/ 51 w 121"/>
              <a:gd name="T59" fmla="*/ 14 h 70"/>
              <a:gd name="T60" fmla="*/ 51 w 121"/>
              <a:gd name="T61" fmla="*/ 16 h 70"/>
              <a:gd name="T62" fmla="*/ 59 w 121"/>
              <a:gd name="T63" fmla="*/ 16 h 70"/>
              <a:gd name="T64" fmla="*/ 60 w 121"/>
              <a:gd name="T65" fmla="*/ 16 h 70"/>
              <a:gd name="T66" fmla="*/ 61 w 121"/>
              <a:gd name="T67" fmla="*/ 16 h 70"/>
              <a:gd name="T68" fmla="*/ 70 w 121"/>
              <a:gd name="T69" fmla="*/ 16 h 70"/>
              <a:gd name="T70" fmla="*/ 70 w 121"/>
              <a:gd name="T71" fmla="*/ 14 h 70"/>
              <a:gd name="T72" fmla="*/ 104 w 121"/>
              <a:gd name="T73" fmla="*/ 14 h 70"/>
              <a:gd name="T74" fmla="*/ 90 w 121"/>
              <a:gd name="T75" fmla="*/ 55 h 70"/>
              <a:gd name="T76" fmla="*/ 90 w 121"/>
              <a:gd name="T77" fmla="*/ 55 h 70"/>
              <a:gd name="T78" fmla="*/ 90 w 121"/>
              <a:gd name="T79" fmla="*/ 55 h 70"/>
              <a:gd name="T80" fmla="*/ 90 w 121"/>
              <a:gd name="T81" fmla="*/ 55 h 70"/>
              <a:gd name="T82" fmla="*/ 90 w 121"/>
              <a:gd name="T83" fmla="*/ 55 h 70"/>
              <a:gd name="T84" fmla="*/ 105 w 121"/>
              <a:gd name="T85" fmla="*/ 70 h 70"/>
              <a:gd name="T86" fmla="*/ 121 w 121"/>
              <a:gd name="T87" fmla="*/ 55 h 70"/>
              <a:gd name="T88" fmla="*/ 121 w 121"/>
              <a:gd name="T89" fmla="*/ 55 h 70"/>
              <a:gd name="T90" fmla="*/ 121 w 121"/>
              <a:gd name="T91" fmla="*/ 55 h 70"/>
              <a:gd name="T92" fmla="*/ 15 w 121"/>
              <a:gd name="T93" fmla="*/ 55 h 70"/>
              <a:gd name="T94" fmla="*/ 1 w 121"/>
              <a:gd name="T95" fmla="*/ 55 h 70"/>
              <a:gd name="T96" fmla="*/ 15 w 121"/>
              <a:gd name="T97" fmla="*/ 15 h 70"/>
              <a:gd name="T98" fmla="*/ 15 w 121"/>
              <a:gd name="T99" fmla="*/ 55 h 70"/>
              <a:gd name="T100" fmla="*/ 30 w 121"/>
              <a:gd name="T101" fmla="*/ 55 h 70"/>
              <a:gd name="T102" fmla="*/ 16 w 121"/>
              <a:gd name="T103" fmla="*/ 55 h 70"/>
              <a:gd name="T104" fmla="*/ 16 w 121"/>
              <a:gd name="T105" fmla="*/ 15 h 70"/>
              <a:gd name="T106" fmla="*/ 30 w 121"/>
              <a:gd name="T107" fmla="*/ 55 h 70"/>
              <a:gd name="T108" fmla="*/ 105 w 121"/>
              <a:gd name="T109" fmla="*/ 55 h 70"/>
              <a:gd name="T110" fmla="*/ 91 w 121"/>
              <a:gd name="T111" fmla="*/ 55 h 70"/>
              <a:gd name="T112" fmla="*/ 105 w 121"/>
              <a:gd name="T113" fmla="*/ 15 h 70"/>
              <a:gd name="T114" fmla="*/ 105 w 121"/>
              <a:gd name="T115" fmla="*/ 55 h 70"/>
              <a:gd name="T116" fmla="*/ 106 w 121"/>
              <a:gd name="T117" fmla="*/ 55 h 70"/>
              <a:gd name="T118" fmla="*/ 106 w 121"/>
              <a:gd name="T119" fmla="*/ 15 h 70"/>
              <a:gd name="T120" fmla="*/ 120 w 121"/>
              <a:gd name="T121" fmla="*/ 55 h 70"/>
              <a:gd name="T122" fmla="*/ 106 w 121"/>
              <a:gd name="T123" fmla="*/ 5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1" h="70">
                <a:moveTo>
                  <a:pt x="121" y="55"/>
                </a:moveTo>
                <a:cubicBezTo>
                  <a:pt x="121" y="55"/>
                  <a:pt x="121" y="55"/>
                  <a:pt x="121" y="55"/>
                </a:cubicBezTo>
                <a:cubicBezTo>
                  <a:pt x="106" y="14"/>
                  <a:pt x="106" y="14"/>
                  <a:pt x="106" y="14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"/>
                  <a:pt x="61" y="0"/>
                  <a:pt x="60" y="0"/>
                </a:cubicBezTo>
                <a:cubicBezTo>
                  <a:pt x="59" y="0"/>
                  <a:pt x="58" y="1"/>
                  <a:pt x="58" y="2"/>
                </a:cubicBezTo>
                <a:cubicBezTo>
                  <a:pt x="58" y="8"/>
                  <a:pt x="58" y="8"/>
                  <a:pt x="58" y="8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8"/>
                  <a:pt x="51" y="8"/>
                  <a:pt x="51" y="8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4"/>
                  <a:pt x="12" y="14"/>
                  <a:pt x="12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64"/>
                  <a:pt x="7" y="70"/>
                  <a:pt x="15" y="70"/>
                </a:cubicBezTo>
                <a:cubicBezTo>
                  <a:pt x="24" y="70"/>
                  <a:pt x="31" y="64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16" y="14"/>
                  <a:pt x="16" y="14"/>
                  <a:pt x="16" y="14"/>
                </a:cubicBezTo>
                <a:cubicBezTo>
                  <a:pt x="51" y="14"/>
                  <a:pt x="51" y="14"/>
                  <a:pt x="51" y="14"/>
                </a:cubicBezTo>
                <a:cubicBezTo>
                  <a:pt x="51" y="16"/>
                  <a:pt x="51" y="16"/>
                  <a:pt x="51" y="16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60" y="16"/>
                  <a:pt x="60" y="16"/>
                </a:cubicBezTo>
                <a:cubicBezTo>
                  <a:pt x="60" y="16"/>
                  <a:pt x="61" y="16"/>
                  <a:pt x="61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0" y="14"/>
                  <a:pt x="70" y="14"/>
                  <a:pt x="70" y="14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90" y="55"/>
                  <a:pt x="90" y="55"/>
                  <a:pt x="90" y="55"/>
                </a:cubicBezTo>
                <a:cubicBezTo>
                  <a:pt x="90" y="55"/>
                  <a:pt x="90" y="55"/>
                  <a:pt x="90" y="55"/>
                </a:cubicBezTo>
                <a:cubicBezTo>
                  <a:pt x="90" y="55"/>
                  <a:pt x="90" y="55"/>
                  <a:pt x="90" y="55"/>
                </a:cubicBezTo>
                <a:cubicBezTo>
                  <a:pt x="90" y="55"/>
                  <a:pt x="90" y="55"/>
                  <a:pt x="90" y="55"/>
                </a:cubicBezTo>
                <a:cubicBezTo>
                  <a:pt x="90" y="55"/>
                  <a:pt x="90" y="55"/>
                  <a:pt x="90" y="55"/>
                </a:cubicBezTo>
                <a:cubicBezTo>
                  <a:pt x="90" y="64"/>
                  <a:pt x="97" y="70"/>
                  <a:pt x="105" y="70"/>
                </a:cubicBezTo>
                <a:cubicBezTo>
                  <a:pt x="114" y="70"/>
                  <a:pt x="121" y="64"/>
                  <a:pt x="121" y="55"/>
                </a:cubicBezTo>
                <a:cubicBezTo>
                  <a:pt x="121" y="55"/>
                  <a:pt x="121" y="55"/>
                  <a:pt x="121" y="55"/>
                </a:cubicBezTo>
                <a:cubicBezTo>
                  <a:pt x="121" y="55"/>
                  <a:pt x="121" y="55"/>
                  <a:pt x="121" y="55"/>
                </a:cubicBezTo>
                <a:close/>
                <a:moveTo>
                  <a:pt x="15" y="55"/>
                </a:moveTo>
                <a:cubicBezTo>
                  <a:pt x="1" y="55"/>
                  <a:pt x="1" y="55"/>
                  <a:pt x="1" y="55"/>
                </a:cubicBezTo>
                <a:cubicBezTo>
                  <a:pt x="15" y="15"/>
                  <a:pt x="15" y="15"/>
                  <a:pt x="15" y="15"/>
                </a:cubicBezTo>
                <a:lnTo>
                  <a:pt x="15" y="55"/>
                </a:lnTo>
                <a:close/>
                <a:moveTo>
                  <a:pt x="30" y="55"/>
                </a:moveTo>
                <a:cubicBezTo>
                  <a:pt x="16" y="55"/>
                  <a:pt x="16" y="55"/>
                  <a:pt x="16" y="55"/>
                </a:cubicBezTo>
                <a:cubicBezTo>
                  <a:pt x="16" y="15"/>
                  <a:pt x="16" y="15"/>
                  <a:pt x="16" y="15"/>
                </a:cubicBezTo>
                <a:lnTo>
                  <a:pt x="30" y="55"/>
                </a:lnTo>
                <a:close/>
                <a:moveTo>
                  <a:pt x="105" y="55"/>
                </a:moveTo>
                <a:cubicBezTo>
                  <a:pt x="91" y="55"/>
                  <a:pt x="91" y="55"/>
                  <a:pt x="91" y="55"/>
                </a:cubicBezTo>
                <a:cubicBezTo>
                  <a:pt x="105" y="15"/>
                  <a:pt x="105" y="15"/>
                  <a:pt x="105" y="15"/>
                </a:cubicBezTo>
                <a:lnTo>
                  <a:pt x="105" y="55"/>
                </a:lnTo>
                <a:close/>
                <a:moveTo>
                  <a:pt x="106" y="55"/>
                </a:moveTo>
                <a:cubicBezTo>
                  <a:pt x="106" y="15"/>
                  <a:pt x="106" y="15"/>
                  <a:pt x="106" y="15"/>
                </a:cubicBezTo>
                <a:cubicBezTo>
                  <a:pt x="120" y="55"/>
                  <a:pt x="120" y="55"/>
                  <a:pt x="120" y="55"/>
                </a:cubicBezTo>
                <a:lnTo>
                  <a:pt x="106" y="5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Rectangle 145"/>
          <p:cNvSpPr>
            <a:spLocks noChangeArrowheads="1"/>
          </p:cNvSpPr>
          <p:nvPr/>
        </p:nvSpPr>
        <p:spPr bwMode="auto">
          <a:xfrm>
            <a:off x="1691984" y="2926644"/>
            <a:ext cx="334963" cy="20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146"/>
          <p:cNvSpPr/>
          <p:nvPr/>
        </p:nvSpPr>
        <p:spPr bwMode="auto">
          <a:xfrm>
            <a:off x="2463509" y="2526594"/>
            <a:ext cx="238125" cy="319088"/>
          </a:xfrm>
          <a:custGeom>
            <a:avLst/>
            <a:gdLst>
              <a:gd name="T0" fmla="*/ 24 w 56"/>
              <a:gd name="T1" fmla="*/ 38 h 75"/>
              <a:gd name="T2" fmla="*/ 37 w 56"/>
              <a:gd name="T3" fmla="*/ 47 h 75"/>
              <a:gd name="T4" fmla="*/ 46 w 56"/>
              <a:gd name="T5" fmla="*/ 67 h 75"/>
              <a:gd name="T6" fmla="*/ 52 w 56"/>
              <a:gd name="T7" fmla="*/ 37 h 75"/>
              <a:gd name="T8" fmla="*/ 22 w 56"/>
              <a:gd name="T9" fmla="*/ 5 h 75"/>
              <a:gd name="T10" fmla="*/ 21 w 56"/>
              <a:gd name="T11" fmla="*/ 26 h 75"/>
              <a:gd name="T12" fmla="*/ 6 w 56"/>
              <a:gd name="T13" fmla="*/ 0 h 75"/>
              <a:gd name="T14" fmla="*/ 6 w 56"/>
              <a:gd name="T15" fmla="*/ 32 h 75"/>
              <a:gd name="T16" fmla="*/ 3 w 56"/>
              <a:gd name="T17" fmla="*/ 55 h 75"/>
              <a:gd name="T18" fmla="*/ 25 w 56"/>
              <a:gd name="T19" fmla="*/ 75 h 75"/>
              <a:gd name="T20" fmla="*/ 23 w 56"/>
              <a:gd name="T21" fmla="*/ 55 h 75"/>
              <a:gd name="T22" fmla="*/ 24 w 56"/>
              <a:gd name="T23" fmla="*/ 3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" h="75">
                <a:moveTo>
                  <a:pt x="24" y="38"/>
                </a:moveTo>
                <a:cubicBezTo>
                  <a:pt x="25" y="38"/>
                  <a:pt x="30" y="45"/>
                  <a:pt x="37" y="47"/>
                </a:cubicBezTo>
                <a:cubicBezTo>
                  <a:pt x="44" y="50"/>
                  <a:pt x="47" y="58"/>
                  <a:pt x="46" y="67"/>
                </a:cubicBezTo>
                <a:cubicBezTo>
                  <a:pt x="46" y="67"/>
                  <a:pt x="56" y="51"/>
                  <a:pt x="52" y="37"/>
                </a:cubicBezTo>
                <a:cubicBezTo>
                  <a:pt x="44" y="16"/>
                  <a:pt x="34" y="18"/>
                  <a:pt x="22" y="5"/>
                </a:cubicBezTo>
                <a:cubicBezTo>
                  <a:pt x="22" y="5"/>
                  <a:pt x="27" y="18"/>
                  <a:pt x="21" y="26"/>
                </a:cubicBezTo>
                <a:cubicBezTo>
                  <a:pt x="21" y="26"/>
                  <a:pt x="15" y="6"/>
                  <a:pt x="6" y="0"/>
                </a:cubicBezTo>
                <a:cubicBezTo>
                  <a:pt x="6" y="0"/>
                  <a:pt x="12" y="16"/>
                  <a:pt x="6" y="32"/>
                </a:cubicBezTo>
                <a:cubicBezTo>
                  <a:pt x="0" y="44"/>
                  <a:pt x="1" y="49"/>
                  <a:pt x="3" y="55"/>
                </a:cubicBezTo>
                <a:cubicBezTo>
                  <a:pt x="5" y="61"/>
                  <a:pt x="11" y="72"/>
                  <a:pt x="25" y="75"/>
                </a:cubicBezTo>
                <a:cubicBezTo>
                  <a:pt x="25" y="75"/>
                  <a:pt x="17" y="67"/>
                  <a:pt x="23" y="55"/>
                </a:cubicBezTo>
                <a:cubicBezTo>
                  <a:pt x="28" y="43"/>
                  <a:pt x="25" y="39"/>
                  <a:pt x="24" y="3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147"/>
          <p:cNvSpPr/>
          <p:nvPr/>
        </p:nvSpPr>
        <p:spPr bwMode="auto">
          <a:xfrm>
            <a:off x="2592096" y="2786944"/>
            <a:ext cx="274638" cy="160338"/>
          </a:xfrm>
          <a:custGeom>
            <a:avLst/>
            <a:gdLst>
              <a:gd name="T0" fmla="*/ 65 w 65"/>
              <a:gd name="T1" fmla="*/ 33 h 38"/>
              <a:gd name="T2" fmla="*/ 11 w 65"/>
              <a:gd name="T3" fmla="*/ 6 h 38"/>
              <a:gd name="T4" fmla="*/ 8 w 65"/>
              <a:gd name="T5" fmla="*/ 2 h 38"/>
              <a:gd name="T6" fmla="*/ 1 w 65"/>
              <a:gd name="T7" fmla="*/ 2 h 38"/>
              <a:gd name="T8" fmla="*/ 3 w 65"/>
              <a:gd name="T9" fmla="*/ 9 h 38"/>
              <a:gd name="T10" fmla="*/ 8 w 65"/>
              <a:gd name="T11" fmla="*/ 10 h 38"/>
              <a:gd name="T12" fmla="*/ 63 w 65"/>
              <a:gd name="T13" fmla="*/ 38 h 38"/>
              <a:gd name="T14" fmla="*/ 65 w 65"/>
              <a:gd name="T15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5" h="38">
                <a:moveTo>
                  <a:pt x="65" y="33"/>
                </a:moveTo>
                <a:cubicBezTo>
                  <a:pt x="11" y="6"/>
                  <a:pt x="11" y="6"/>
                  <a:pt x="11" y="6"/>
                </a:cubicBezTo>
                <a:cubicBezTo>
                  <a:pt x="11" y="4"/>
                  <a:pt x="10" y="3"/>
                  <a:pt x="8" y="2"/>
                </a:cubicBezTo>
                <a:cubicBezTo>
                  <a:pt x="5" y="0"/>
                  <a:pt x="2" y="0"/>
                  <a:pt x="1" y="2"/>
                </a:cubicBezTo>
                <a:cubicBezTo>
                  <a:pt x="0" y="4"/>
                  <a:pt x="1" y="7"/>
                  <a:pt x="3" y="9"/>
                </a:cubicBezTo>
                <a:cubicBezTo>
                  <a:pt x="5" y="10"/>
                  <a:pt x="7" y="10"/>
                  <a:pt x="8" y="10"/>
                </a:cubicBezTo>
                <a:cubicBezTo>
                  <a:pt x="63" y="38"/>
                  <a:pt x="63" y="38"/>
                  <a:pt x="63" y="38"/>
                </a:cubicBezTo>
                <a:lnTo>
                  <a:pt x="65" y="3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148"/>
          <p:cNvSpPr/>
          <p:nvPr/>
        </p:nvSpPr>
        <p:spPr bwMode="auto">
          <a:xfrm>
            <a:off x="3160421" y="2683756"/>
            <a:ext cx="269875" cy="273050"/>
          </a:xfrm>
          <a:custGeom>
            <a:avLst/>
            <a:gdLst>
              <a:gd name="T0" fmla="*/ 3 w 64"/>
              <a:gd name="T1" fmla="*/ 50 h 64"/>
              <a:gd name="T2" fmla="*/ 3 w 64"/>
              <a:gd name="T3" fmla="*/ 61 h 64"/>
              <a:gd name="T4" fmla="*/ 14 w 64"/>
              <a:gd name="T5" fmla="*/ 61 h 64"/>
              <a:gd name="T6" fmla="*/ 64 w 64"/>
              <a:gd name="T7" fmla="*/ 11 h 64"/>
              <a:gd name="T8" fmla="*/ 53 w 64"/>
              <a:gd name="T9" fmla="*/ 0 h 64"/>
              <a:gd name="T10" fmla="*/ 3 w 64"/>
              <a:gd name="T11" fmla="*/ 5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64">
                <a:moveTo>
                  <a:pt x="3" y="50"/>
                </a:moveTo>
                <a:cubicBezTo>
                  <a:pt x="0" y="53"/>
                  <a:pt x="0" y="58"/>
                  <a:pt x="3" y="61"/>
                </a:cubicBezTo>
                <a:cubicBezTo>
                  <a:pt x="6" y="64"/>
                  <a:pt x="11" y="64"/>
                  <a:pt x="14" y="61"/>
                </a:cubicBezTo>
                <a:cubicBezTo>
                  <a:pt x="64" y="11"/>
                  <a:pt x="64" y="11"/>
                  <a:pt x="64" y="11"/>
                </a:cubicBezTo>
                <a:cubicBezTo>
                  <a:pt x="53" y="0"/>
                  <a:pt x="53" y="0"/>
                  <a:pt x="53" y="0"/>
                </a:cubicBezTo>
                <a:lnTo>
                  <a:pt x="3" y="5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149"/>
          <p:cNvSpPr/>
          <p:nvPr/>
        </p:nvSpPr>
        <p:spPr bwMode="auto">
          <a:xfrm>
            <a:off x="3379496" y="2574219"/>
            <a:ext cx="161925" cy="161925"/>
          </a:xfrm>
          <a:custGeom>
            <a:avLst/>
            <a:gdLst>
              <a:gd name="T0" fmla="*/ 49 w 102"/>
              <a:gd name="T1" fmla="*/ 102 h 102"/>
              <a:gd name="T2" fmla="*/ 102 w 102"/>
              <a:gd name="T3" fmla="*/ 51 h 102"/>
              <a:gd name="T4" fmla="*/ 54 w 102"/>
              <a:gd name="T5" fmla="*/ 0 h 102"/>
              <a:gd name="T6" fmla="*/ 0 w 102"/>
              <a:gd name="T7" fmla="*/ 53 h 102"/>
              <a:gd name="T8" fmla="*/ 49 w 102"/>
              <a:gd name="T9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102">
                <a:moveTo>
                  <a:pt x="49" y="102"/>
                </a:moveTo>
                <a:lnTo>
                  <a:pt x="102" y="51"/>
                </a:lnTo>
                <a:lnTo>
                  <a:pt x="54" y="0"/>
                </a:lnTo>
                <a:lnTo>
                  <a:pt x="0" y="53"/>
                </a:lnTo>
                <a:lnTo>
                  <a:pt x="49" y="10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150"/>
          <p:cNvSpPr/>
          <p:nvPr/>
        </p:nvSpPr>
        <p:spPr bwMode="auto">
          <a:xfrm>
            <a:off x="3341396" y="2540881"/>
            <a:ext cx="106363" cy="104775"/>
          </a:xfrm>
          <a:custGeom>
            <a:avLst/>
            <a:gdLst>
              <a:gd name="T0" fmla="*/ 25 w 25"/>
              <a:gd name="T1" fmla="*/ 5 h 25"/>
              <a:gd name="T2" fmla="*/ 6 w 25"/>
              <a:gd name="T3" fmla="*/ 5 h 25"/>
              <a:gd name="T4" fmla="*/ 6 w 25"/>
              <a:gd name="T5" fmla="*/ 25 h 25"/>
              <a:gd name="T6" fmla="*/ 25 w 25"/>
              <a:gd name="T7" fmla="*/ 5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" h="25">
                <a:moveTo>
                  <a:pt x="25" y="5"/>
                </a:moveTo>
                <a:cubicBezTo>
                  <a:pt x="20" y="0"/>
                  <a:pt x="11" y="0"/>
                  <a:pt x="6" y="5"/>
                </a:cubicBezTo>
                <a:cubicBezTo>
                  <a:pt x="0" y="10"/>
                  <a:pt x="0" y="19"/>
                  <a:pt x="6" y="25"/>
                </a:cubicBezTo>
                <a:lnTo>
                  <a:pt x="25" y="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151"/>
          <p:cNvSpPr/>
          <p:nvPr/>
        </p:nvSpPr>
        <p:spPr bwMode="auto">
          <a:xfrm>
            <a:off x="3473159" y="2667881"/>
            <a:ext cx="114300" cy="114300"/>
          </a:xfrm>
          <a:custGeom>
            <a:avLst/>
            <a:gdLst>
              <a:gd name="T0" fmla="*/ 2 w 27"/>
              <a:gd name="T1" fmla="*/ 22 h 27"/>
              <a:gd name="T2" fmla="*/ 21 w 27"/>
              <a:gd name="T3" fmla="*/ 22 h 27"/>
              <a:gd name="T4" fmla="*/ 21 w 27"/>
              <a:gd name="T5" fmla="*/ 2 h 27"/>
              <a:gd name="T6" fmla="*/ 19 w 27"/>
              <a:gd name="T7" fmla="*/ 0 h 27"/>
              <a:gd name="T8" fmla="*/ 0 w 27"/>
              <a:gd name="T9" fmla="*/ 20 h 27"/>
              <a:gd name="T10" fmla="*/ 2 w 27"/>
              <a:gd name="T11" fmla="*/ 2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" h="27">
                <a:moveTo>
                  <a:pt x="2" y="22"/>
                </a:moveTo>
                <a:cubicBezTo>
                  <a:pt x="7" y="27"/>
                  <a:pt x="16" y="27"/>
                  <a:pt x="21" y="22"/>
                </a:cubicBezTo>
                <a:cubicBezTo>
                  <a:pt x="27" y="16"/>
                  <a:pt x="27" y="7"/>
                  <a:pt x="21" y="2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20"/>
                  <a:pt x="0" y="20"/>
                  <a:pt x="0" y="20"/>
                </a:cubicBezTo>
                <a:lnTo>
                  <a:pt x="2" y="2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152"/>
          <p:cNvSpPr/>
          <p:nvPr/>
        </p:nvSpPr>
        <p:spPr bwMode="auto">
          <a:xfrm>
            <a:off x="3435059" y="2880606"/>
            <a:ext cx="304800" cy="50800"/>
          </a:xfrm>
          <a:custGeom>
            <a:avLst/>
            <a:gdLst>
              <a:gd name="T0" fmla="*/ 166 w 192"/>
              <a:gd name="T1" fmla="*/ 18 h 32"/>
              <a:gd name="T2" fmla="*/ 166 w 192"/>
              <a:gd name="T3" fmla="*/ 0 h 32"/>
              <a:gd name="T4" fmla="*/ 27 w 192"/>
              <a:gd name="T5" fmla="*/ 0 h 32"/>
              <a:gd name="T6" fmla="*/ 27 w 192"/>
              <a:gd name="T7" fmla="*/ 18 h 32"/>
              <a:gd name="T8" fmla="*/ 0 w 192"/>
              <a:gd name="T9" fmla="*/ 18 h 32"/>
              <a:gd name="T10" fmla="*/ 0 w 192"/>
              <a:gd name="T11" fmla="*/ 32 h 32"/>
              <a:gd name="T12" fmla="*/ 27 w 192"/>
              <a:gd name="T13" fmla="*/ 32 h 32"/>
              <a:gd name="T14" fmla="*/ 166 w 192"/>
              <a:gd name="T15" fmla="*/ 32 h 32"/>
              <a:gd name="T16" fmla="*/ 192 w 192"/>
              <a:gd name="T17" fmla="*/ 32 h 32"/>
              <a:gd name="T18" fmla="*/ 192 w 192"/>
              <a:gd name="T19" fmla="*/ 18 h 32"/>
              <a:gd name="T20" fmla="*/ 166 w 192"/>
              <a:gd name="T21" fmla="*/ 1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32">
                <a:moveTo>
                  <a:pt x="166" y="18"/>
                </a:moveTo>
                <a:lnTo>
                  <a:pt x="166" y="0"/>
                </a:lnTo>
                <a:lnTo>
                  <a:pt x="27" y="0"/>
                </a:lnTo>
                <a:lnTo>
                  <a:pt x="27" y="18"/>
                </a:lnTo>
                <a:lnTo>
                  <a:pt x="0" y="18"/>
                </a:lnTo>
                <a:lnTo>
                  <a:pt x="0" y="32"/>
                </a:lnTo>
                <a:lnTo>
                  <a:pt x="27" y="32"/>
                </a:lnTo>
                <a:lnTo>
                  <a:pt x="166" y="32"/>
                </a:lnTo>
                <a:lnTo>
                  <a:pt x="192" y="32"/>
                </a:lnTo>
                <a:lnTo>
                  <a:pt x="192" y="18"/>
                </a:lnTo>
                <a:lnTo>
                  <a:pt x="166" y="1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153"/>
          <p:cNvSpPr>
            <a:spLocks noEditPoints="1"/>
          </p:cNvSpPr>
          <p:nvPr/>
        </p:nvSpPr>
        <p:spPr bwMode="auto">
          <a:xfrm>
            <a:off x="4008146" y="2480556"/>
            <a:ext cx="441325" cy="492125"/>
          </a:xfrm>
          <a:custGeom>
            <a:avLst/>
            <a:gdLst>
              <a:gd name="T0" fmla="*/ 91 w 104"/>
              <a:gd name="T1" fmla="*/ 5 h 116"/>
              <a:gd name="T2" fmla="*/ 79 w 104"/>
              <a:gd name="T3" fmla="*/ 22 h 116"/>
              <a:gd name="T4" fmla="*/ 57 w 104"/>
              <a:gd name="T5" fmla="*/ 24 h 116"/>
              <a:gd name="T6" fmla="*/ 0 w 104"/>
              <a:gd name="T7" fmla="*/ 80 h 116"/>
              <a:gd name="T8" fmla="*/ 36 w 104"/>
              <a:gd name="T9" fmla="*/ 116 h 116"/>
              <a:gd name="T10" fmla="*/ 93 w 104"/>
              <a:gd name="T11" fmla="*/ 60 h 116"/>
              <a:gd name="T12" fmla="*/ 94 w 104"/>
              <a:gd name="T13" fmla="*/ 34 h 116"/>
              <a:gd name="T14" fmla="*/ 104 w 104"/>
              <a:gd name="T15" fmla="*/ 13 h 116"/>
              <a:gd name="T16" fmla="*/ 91 w 104"/>
              <a:gd name="T17" fmla="*/ 5 h 116"/>
              <a:gd name="T18" fmla="*/ 82 w 104"/>
              <a:gd name="T19" fmla="*/ 45 h 116"/>
              <a:gd name="T20" fmla="*/ 71 w 104"/>
              <a:gd name="T21" fmla="*/ 45 h 116"/>
              <a:gd name="T22" fmla="*/ 71 w 104"/>
              <a:gd name="T23" fmla="*/ 34 h 116"/>
              <a:gd name="T24" fmla="*/ 77 w 104"/>
              <a:gd name="T25" fmla="*/ 32 h 116"/>
              <a:gd name="T26" fmla="*/ 84 w 104"/>
              <a:gd name="T27" fmla="*/ 40 h 116"/>
              <a:gd name="T28" fmla="*/ 82 w 104"/>
              <a:gd name="T29" fmla="*/ 45 h 116"/>
              <a:gd name="T30" fmla="*/ 79 w 104"/>
              <a:gd name="T31" fmla="*/ 32 h 116"/>
              <a:gd name="T32" fmla="*/ 82 w 104"/>
              <a:gd name="T33" fmla="*/ 34 h 116"/>
              <a:gd name="T34" fmla="*/ 84 w 104"/>
              <a:gd name="T35" fmla="*/ 38 h 116"/>
              <a:gd name="T36" fmla="*/ 79 w 104"/>
              <a:gd name="T37" fmla="*/ 32 h 116"/>
              <a:gd name="T38" fmla="*/ 80 w 104"/>
              <a:gd name="T39" fmla="*/ 22 h 116"/>
              <a:gd name="T40" fmla="*/ 91 w 104"/>
              <a:gd name="T41" fmla="*/ 7 h 116"/>
              <a:gd name="T42" fmla="*/ 102 w 104"/>
              <a:gd name="T43" fmla="*/ 14 h 116"/>
              <a:gd name="T44" fmla="*/ 94 w 104"/>
              <a:gd name="T45" fmla="*/ 32 h 116"/>
              <a:gd name="T46" fmla="*/ 94 w 104"/>
              <a:gd name="T47" fmla="*/ 21 h 116"/>
              <a:gd name="T48" fmla="*/ 80 w 104"/>
              <a:gd name="T49" fmla="*/ 2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4" h="116">
                <a:moveTo>
                  <a:pt x="91" y="5"/>
                </a:moveTo>
                <a:cubicBezTo>
                  <a:pt x="86" y="8"/>
                  <a:pt x="81" y="15"/>
                  <a:pt x="79" y="22"/>
                </a:cubicBezTo>
                <a:cubicBezTo>
                  <a:pt x="57" y="24"/>
                  <a:pt x="57" y="24"/>
                  <a:pt x="57" y="24"/>
                </a:cubicBezTo>
                <a:cubicBezTo>
                  <a:pt x="0" y="80"/>
                  <a:pt x="0" y="80"/>
                  <a:pt x="0" y="80"/>
                </a:cubicBezTo>
                <a:cubicBezTo>
                  <a:pt x="36" y="116"/>
                  <a:pt x="36" y="116"/>
                  <a:pt x="36" y="116"/>
                </a:cubicBezTo>
                <a:cubicBezTo>
                  <a:pt x="93" y="60"/>
                  <a:pt x="93" y="60"/>
                  <a:pt x="93" y="60"/>
                </a:cubicBezTo>
                <a:cubicBezTo>
                  <a:pt x="94" y="34"/>
                  <a:pt x="94" y="34"/>
                  <a:pt x="94" y="34"/>
                </a:cubicBezTo>
                <a:cubicBezTo>
                  <a:pt x="99" y="29"/>
                  <a:pt x="103" y="20"/>
                  <a:pt x="104" y="13"/>
                </a:cubicBezTo>
                <a:cubicBezTo>
                  <a:pt x="104" y="3"/>
                  <a:pt x="98" y="0"/>
                  <a:pt x="91" y="5"/>
                </a:cubicBezTo>
                <a:close/>
                <a:moveTo>
                  <a:pt x="82" y="45"/>
                </a:moveTo>
                <a:cubicBezTo>
                  <a:pt x="79" y="48"/>
                  <a:pt x="74" y="48"/>
                  <a:pt x="71" y="45"/>
                </a:cubicBezTo>
                <a:cubicBezTo>
                  <a:pt x="68" y="42"/>
                  <a:pt x="68" y="37"/>
                  <a:pt x="71" y="34"/>
                </a:cubicBezTo>
                <a:cubicBezTo>
                  <a:pt x="73" y="32"/>
                  <a:pt x="75" y="32"/>
                  <a:pt x="77" y="32"/>
                </a:cubicBezTo>
                <a:cubicBezTo>
                  <a:pt x="77" y="37"/>
                  <a:pt x="80" y="40"/>
                  <a:pt x="84" y="40"/>
                </a:cubicBezTo>
                <a:cubicBezTo>
                  <a:pt x="84" y="42"/>
                  <a:pt x="83" y="44"/>
                  <a:pt x="82" y="45"/>
                </a:cubicBezTo>
                <a:close/>
                <a:moveTo>
                  <a:pt x="79" y="32"/>
                </a:moveTo>
                <a:cubicBezTo>
                  <a:pt x="80" y="33"/>
                  <a:pt x="81" y="33"/>
                  <a:pt x="82" y="34"/>
                </a:cubicBezTo>
                <a:cubicBezTo>
                  <a:pt x="83" y="35"/>
                  <a:pt x="84" y="36"/>
                  <a:pt x="84" y="38"/>
                </a:cubicBezTo>
                <a:cubicBezTo>
                  <a:pt x="81" y="38"/>
                  <a:pt x="79" y="36"/>
                  <a:pt x="79" y="32"/>
                </a:cubicBezTo>
                <a:close/>
                <a:moveTo>
                  <a:pt x="80" y="22"/>
                </a:moveTo>
                <a:cubicBezTo>
                  <a:pt x="82" y="16"/>
                  <a:pt x="86" y="10"/>
                  <a:pt x="91" y="7"/>
                </a:cubicBezTo>
                <a:cubicBezTo>
                  <a:pt x="97" y="3"/>
                  <a:pt x="102" y="6"/>
                  <a:pt x="102" y="14"/>
                </a:cubicBezTo>
                <a:cubicBezTo>
                  <a:pt x="102" y="20"/>
                  <a:pt x="98" y="27"/>
                  <a:pt x="94" y="32"/>
                </a:cubicBezTo>
                <a:cubicBezTo>
                  <a:pt x="94" y="21"/>
                  <a:pt x="94" y="21"/>
                  <a:pt x="94" y="21"/>
                </a:cubicBezTo>
                <a:lnTo>
                  <a:pt x="80" y="2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154"/>
          <p:cNvSpPr>
            <a:spLocks noEditPoints="1"/>
          </p:cNvSpPr>
          <p:nvPr/>
        </p:nvSpPr>
        <p:spPr bwMode="auto">
          <a:xfrm>
            <a:off x="4838409" y="2566281"/>
            <a:ext cx="555625" cy="355600"/>
          </a:xfrm>
          <a:custGeom>
            <a:avLst/>
            <a:gdLst>
              <a:gd name="T0" fmla="*/ 0 w 350"/>
              <a:gd name="T1" fmla="*/ 0 h 224"/>
              <a:gd name="T2" fmla="*/ 0 w 350"/>
              <a:gd name="T3" fmla="*/ 224 h 224"/>
              <a:gd name="T4" fmla="*/ 350 w 350"/>
              <a:gd name="T5" fmla="*/ 224 h 224"/>
              <a:gd name="T6" fmla="*/ 350 w 350"/>
              <a:gd name="T7" fmla="*/ 0 h 224"/>
              <a:gd name="T8" fmla="*/ 0 w 350"/>
              <a:gd name="T9" fmla="*/ 0 h 224"/>
              <a:gd name="T10" fmla="*/ 340 w 350"/>
              <a:gd name="T11" fmla="*/ 214 h 224"/>
              <a:gd name="T12" fmla="*/ 11 w 350"/>
              <a:gd name="T13" fmla="*/ 214 h 224"/>
              <a:gd name="T14" fmla="*/ 11 w 350"/>
              <a:gd name="T15" fmla="*/ 10 h 224"/>
              <a:gd name="T16" fmla="*/ 340 w 350"/>
              <a:gd name="T17" fmla="*/ 10 h 224"/>
              <a:gd name="T18" fmla="*/ 340 w 350"/>
              <a:gd name="T19" fmla="*/ 214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0" h="224">
                <a:moveTo>
                  <a:pt x="0" y="0"/>
                </a:moveTo>
                <a:lnTo>
                  <a:pt x="0" y="224"/>
                </a:lnTo>
                <a:lnTo>
                  <a:pt x="350" y="224"/>
                </a:lnTo>
                <a:lnTo>
                  <a:pt x="350" y="0"/>
                </a:lnTo>
                <a:lnTo>
                  <a:pt x="0" y="0"/>
                </a:lnTo>
                <a:close/>
                <a:moveTo>
                  <a:pt x="340" y="214"/>
                </a:moveTo>
                <a:lnTo>
                  <a:pt x="11" y="214"/>
                </a:lnTo>
                <a:lnTo>
                  <a:pt x="11" y="10"/>
                </a:lnTo>
                <a:lnTo>
                  <a:pt x="340" y="10"/>
                </a:lnTo>
                <a:lnTo>
                  <a:pt x="340" y="21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Rectangle 155"/>
          <p:cNvSpPr>
            <a:spLocks noChangeArrowheads="1"/>
          </p:cNvSpPr>
          <p:nvPr/>
        </p:nvSpPr>
        <p:spPr bwMode="auto">
          <a:xfrm>
            <a:off x="4893971" y="2604381"/>
            <a:ext cx="12700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Rectangle 156"/>
          <p:cNvSpPr>
            <a:spLocks noChangeArrowheads="1"/>
          </p:cNvSpPr>
          <p:nvPr/>
        </p:nvSpPr>
        <p:spPr bwMode="auto">
          <a:xfrm>
            <a:off x="4919371" y="2604381"/>
            <a:ext cx="12700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Rectangle 157"/>
          <p:cNvSpPr>
            <a:spLocks noChangeArrowheads="1"/>
          </p:cNvSpPr>
          <p:nvPr/>
        </p:nvSpPr>
        <p:spPr bwMode="auto">
          <a:xfrm>
            <a:off x="4949534" y="2604381"/>
            <a:ext cx="12700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Rectangle 158"/>
          <p:cNvSpPr>
            <a:spLocks noChangeArrowheads="1"/>
          </p:cNvSpPr>
          <p:nvPr/>
        </p:nvSpPr>
        <p:spPr bwMode="auto">
          <a:xfrm>
            <a:off x="4974934" y="2604381"/>
            <a:ext cx="33338" cy="1952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Rectangle 159"/>
          <p:cNvSpPr>
            <a:spLocks noChangeArrowheads="1"/>
          </p:cNvSpPr>
          <p:nvPr/>
        </p:nvSpPr>
        <p:spPr bwMode="auto">
          <a:xfrm>
            <a:off x="5020971" y="2604381"/>
            <a:ext cx="12700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Rectangle 160"/>
          <p:cNvSpPr>
            <a:spLocks noChangeArrowheads="1"/>
          </p:cNvSpPr>
          <p:nvPr/>
        </p:nvSpPr>
        <p:spPr bwMode="auto">
          <a:xfrm>
            <a:off x="5046371" y="2604381"/>
            <a:ext cx="12700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Rectangle 161"/>
          <p:cNvSpPr>
            <a:spLocks noChangeArrowheads="1"/>
          </p:cNvSpPr>
          <p:nvPr/>
        </p:nvSpPr>
        <p:spPr bwMode="auto">
          <a:xfrm>
            <a:off x="5076534" y="2604381"/>
            <a:ext cx="12700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Rectangle 162"/>
          <p:cNvSpPr>
            <a:spLocks noChangeArrowheads="1"/>
          </p:cNvSpPr>
          <p:nvPr/>
        </p:nvSpPr>
        <p:spPr bwMode="auto">
          <a:xfrm>
            <a:off x="5186071" y="2604381"/>
            <a:ext cx="12700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Rectangle 163"/>
          <p:cNvSpPr>
            <a:spLocks noChangeArrowheads="1"/>
          </p:cNvSpPr>
          <p:nvPr/>
        </p:nvSpPr>
        <p:spPr bwMode="auto">
          <a:xfrm>
            <a:off x="5211471" y="2604381"/>
            <a:ext cx="12700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Rectangle 164"/>
          <p:cNvSpPr>
            <a:spLocks noChangeArrowheads="1"/>
          </p:cNvSpPr>
          <p:nvPr/>
        </p:nvSpPr>
        <p:spPr bwMode="auto">
          <a:xfrm>
            <a:off x="5236871" y="2604381"/>
            <a:ext cx="12700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Rectangle 165"/>
          <p:cNvSpPr>
            <a:spLocks noChangeArrowheads="1"/>
          </p:cNvSpPr>
          <p:nvPr/>
        </p:nvSpPr>
        <p:spPr bwMode="auto">
          <a:xfrm>
            <a:off x="5309896" y="2604381"/>
            <a:ext cx="7938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Rectangle 166"/>
          <p:cNvSpPr>
            <a:spLocks noChangeArrowheads="1"/>
          </p:cNvSpPr>
          <p:nvPr/>
        </p:nvSpPr>
        <p:spPr bwMode="auto">
          <a:xfrm>
            <a:off x="5327359" y="2604381"/>
            <a:ext cx="12700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Rectangle 167"/>
          <p:cNvSpPr>
            <a:spLocks noChangeArrowheads="1"/>
          </p:cNvSpPr>
          <p:nvPr/>
        </p:nvSpPr>
        <p:spPr bwMode="auto">
          <a:xfrm>
            <a:off x="5101934" y="2604381"/>
            <a:ext cx="33338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Rectangle 168"/>
          <p:cNvSpPr>
            <a:spLocks noChangeArrowheads="1"/>
          </p:cNvSpPr>
          <p:nvPr/>
        </p:nvSpPr>
        <p:spPr bwMode="auto">
          <a:xfrm>
            <a:off x="5262271" y="2604381"/>
            <a:ext cx="34925" cy="279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Rectangle 169"/>
          <p:cNvSpPr>
            <a:spLocks noChangeArrowheads="1"/>
          </p:cNvSpPr>
          <p:nvPr/>
        </p:nvSpPr>
        <p:spPr bwMode="auto">
          <a:xfrm>
            <a:off x="5144796" y="2604381"/>
            <a:ext cx="28575" cy="1698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170"/>
          <p:cNvSpPr/>
          <p:nvPr/>
        </p:nvSpPr>
        <p:spPr bwMode="auto">
          <a:xfrm>
            <a:off x="4974934" y="2807581"/>
            <a:ext cx="33338" cy="76200"/>
          </a:xfrm>
          <a:custGeom>
            <a:avLst/>
            <a:gdLst>
              <a:gd name="T0" fmla="*/ 8 w 21"/>
              <a:gd name="T1" fmla="*/ 8 h 48"/>
              <a:gd name="T2" fmla="*/ 21 w 21"/>
              <a:gd name="T3" fmla="*/ 8 h 48"/>
              <a:gd name="T4" fmla="*/ 21 w 21"/>
              <a:gd name="T5" fmla="*/ 0 h 48"/>
              <a:gd name="T6" fmla="*/ 0 w 21"/>
              <a:gd name="T7" fmla="*/ 0 h 48"/>
              <a:gd name="T8" fmla="*/ 0 w 21"/>
              <a:gd name="T9" fmla="*/ 5 h 48"/>
              <a:gd name="T10" fmla="*/ 0 w 21"/>
              <a:gd name="T11" fmla="*/ 8 h 48"/>
              <a:gd name="T12" fmla="*/ 0 w 21"/>
              <a:gd name="T13" fmla="*/ 48 h 48"/>
              <a:gd name="T14" fmla="*/ 8 w 21"/>
              <a:gd name="T15" fmla="*/ 48 h 48"/>
              <a:gd name="T16" fmla="*/ 8 w 21"/>
              <a:gd name="T17" fmla="*/ 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48">
                <a:moveTo>
                  <a:pt x="8" y="8"/>
                </a:moveTo>
                <a:lnTo>
                  <a:pt x="21" y="8"/>
                </a:lnTo>
                <a:lnTo>
                  <a:pt x="21" y="0"/>
                </a:lnTo>
                <a:lnTo>
                  <a:pt x="0" y="0"/>
                </a:lnTo>
                <a:lnTo>
                  <a:pt x="0" y="5"/>
                </a:lnTo>
                <a:lnTo>
                  <a:pt x="0" y="8"/>
                </a:lnTo>
                <a:lnTo>
                  <a:pt x="0" y="48"/>
                </a:lnTo>
                <a:lnTo>
                  <a:pt x="8" y="48"/>
                </a:lnTo>
                <a:lnTo>
                  <a:pt x="8" y="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171"/>
          <p:cNvSpPr/>
          <p:nvPr/>
        </p:nvSpPr>
        <p:spPr bwMode="auto">
          <a:xfrm>
            <a:off x="5147971" y="2782181"/>
            <a:ext cx="25400" cy="101600"/>
          </a:xfrm>
          <a:custGeom>
            <a:avLst/>
            <a:gdLst>
              <a:gd name="T0" fmla="*/ 0 w 16"/>
              <a:gd name="T1" fmla="*/ 5 h 64"/>
              <a:gd name="T2" fmla="*/ 11 w 16"/>
              <a:gd name="T3" fmla="*/ 5 h 64"/>
              <a:gd name="T4" fmla="*/ 11 w 16"/>
              <a:gd name="T5" fmla="*/ 64 h 64"/>
              <a:gd name="T6" fmla="*/ 16 w 16"/>
              <a:gd name="T7" fmla="*/ 64 h 64"/>
              <a:gd name="T8" fmla="*/ 16 w 16"/>
              <a:gd name="T9" fmla="*/ 5 h 64"/>
              <a:gd name="T10" fmla="*/ 16 w 16"/>
              <a:gd name="T11" fmla="*/ 3 h 64"/>
              <a:gd name="T12" fmla="*/ 16 w 16"/>
              <a:gd name="T13" fmla="*/ 0 h 64"/>
              <a:gd name="T14" fmla="*/ 0 w 16"/>
              <a:gd name="T15" fmla="*/ 0 h 64"/>
              <a:gd name="T16" fmla="*/ 0 w 16"/>
              <a:gd name="T17" fmla="*/ 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64">
                <a:moveTo>
                  <a:pt x="0" y="5"/>
                </a:moveTo>
                <a:lnTo>
                  <a:pt x="11" y="5"/>
                </a:lnTo>
                <a:lnTo>
                  <a:pt x="11" y="64"/>
                </a:lnTo>
                <a:lnTo>
                  <a:pt x="16" y="64"/>
                </a:lnTo>
                <a:lnTo>
                  <a:pt x="16" y="5"/>
                </a:lnTo>
                <a:lnTo>
                  <a:pt x="16" y="3"/>
                </a:lnTo>
                <a:lnTo>
                  <a:pt x="16" y="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172"/>
          <p:cNvSpPr>
            <a:spLocks noEditPoints="1"/>
          </p:cNvSpPr>
          <p:nvPr/>
        </p:nvSpPr>
        <p:spPr bwMode="auto">
          <a:xfrm>
            <a:off x="5746459" y="2513894"/>
            <a:ext cx="127000" cy="128588"/>
          </a:xfrm>
          <a:custGeom>
            <a:avLst/>
            <a:gdLst>
              <a:gd name="T0" fmla="*/ 80 w 80"/>
              <a:gd name="T1" fmla="*/ 0 h 81"/>
              <a:gd name="T2" fmla="*/ 0 w 80"/>
              <a:gd name="T3" fmla="*/ 0 h 81"/>
              <a:gd name="T4" fmla="*/ 0 w 80"/>
              <a:gd name="T5" fmla="*/ 81 h 81"/>
              <a:gd name="T6" fmla="*/ 80 w 80"/>
              <a:gd name="T7" fmla="*/ 81 h 81"/>
              <a:gd name="T8" fmla="*/ 80 w 80"/>
              <a:gd name="T9" fmla="*/ 0 h 81"/>
              <a:gd name="T10" fmla="*/ 69 w 80"/>
              <a:gd name="T11" fmla="*/ 70 h 81"/>
              <a:gd name="T12" fmla="*/ 11 w 80"/>
              <a:gd name="T13" fmla="*/ 70 h 81"/>
              <a:gd name="T14" fmla="*/ 11 w 80"/>
              <a:gd name="T15" fmla="*/ 11 h 81"/>
              <a:gd name="T16" fmla="*/ 69 w 80"/>
              <a:gd name="T17" fmla="*/ 11 h 81"/>
              <a:gd name="T18" fmla="*/ 69 w 80"/>
              <a:gd name="T19" fmla="*/ 7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1">
                <a:moveTo>
                  <a:pt x="80" y="0"/>
                </a:moveTo>
                <a:lnTo>
                  <a:pt x="0" y="0"/>
                </a:lnTo>
                <a:lnTo>
                  <a:pt x="0" y="81"/>
                </a:lnTo>
                <a:lnTo>
                  <a:pt x="80" y="81"/>
                </a:lnTo>
                <a:lnTo>
                  <a:pt x="80" y="0"/>
                </a:lnTo>
                <a:close/>
                <a:moveTo>
                  <a:pt x="69" y="70"/>
                </a:moveTo>
                <a:lnTo>
                  <a:pt x="11" y="70"/>
                </a:lnTo>
                <a:lnTo>
                  <a:pt x="11" y="11"/>
                </a:lnTo>
                <a:lnTo>
                  <a:pt x="69" y="11"/>
                </a:lnTo>
                <a:lnTo>
                  <a:pt x="69" y="7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Rectangle 173"/>
          <p:cNvSpPr>
            <a:spLocks noChangeArrowheads="1"/>
          </p:cNvSpPr>
          <p:nvPr/>
        </p:nvSpPr>
        <p:spPr bwMode="auto">
          <a:xfrm>
            <a:off x="5784559" y="2553581"/>
            <a:ext cx="50800" cy="460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Freeform 174"/>
          <p:cNvSpPr>
            <a:spLocks noEditPoints="1"/>
          </p:cNvSpPr>
          <p:nvPr/>
        </p:nvSpPr>
        <p:spPr bwMode="auto">
          <a:xfrm>
            <a:off x="6051259" y="2815519"/>
            <a:ext cx="127000" cy="128588"/>
          </a:xfrm>
          <a:custGeom>
            <a:avLst/>
            <a:gdLst>
              <a:gd name="T0" fmla="*/ 0 w 80"/>
              <a:gd name="T1" fmla="*/ 81 h 81"/>
              <a:gd name="T2" fmla="*/ 80 w 80"/>
              <a:gd name="T3" fmla="*/ 81 h 81"/>
              <a:gd name="T4" fmla="*/ 80 w 80"/>
              <a:gd name="T5" fmla="*/ 0 h 81"/>
              <a:gd name="T6" fmla="*/ 0 w 80"/>
              <a:gd name="T7" fmla="*/ 0 h 81"/>
              <a:gd name="T8" fmla="*/ 0 w 80"/>
              <a:gd name="T9" fmla="*/ 81 h 81"/>
              <a:gd name="T10" fmla="*/ 11 w 80"/>
              <a:gd name="T11" fmla="*/ 11 h 81"/>
              <a:gd name="T12" fmla="*/ 70 w 80"/>
              <a:gd name="T13" fmla="*/ 11 h 81"/>
              <a:gd name="T14" fmla="*/ 70 w 80"/>
              <a:gd name="T15" fmla="*/ 70 h 81"/>
              <a:gd name="T16" fmla="*/ 11 w 80"/>
              <a:gd name="T17" fmla="*/ 70 h 81"/>
              <a:gd name="T18" fmla="*/ 11 w 80"/>
              <a:gd name="T19" fmla="*/ 1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1">
                <a:moveTo>
                  <a:pt x="0" y="81"/>
                </a:moveTo>
                <a:lnTo>
                  <a:pt x="80" y="81"/>
                </a:lnTo>
                <a:lnTo>
                  <a:pt x="80" y="0"/>
                </a:lnTo>
                <a:lnTo>
                  <a:pt x="0" y="0"/>
                </a:lnTo>
                <a:lnTo>
                  <a:pt x="0" y="81"/>
                </a:lnTo>
                <a:close/>
                <a:moveTo>
                  <a:pt x="11" y="11"/>
                </a:moveTo>
                <a:lnTo>
                  <a:pt x="70" y="11"/>
                </a:lnTo>
                <a:lnTo>
                  <a:pt x="70" y="70"/>
                </a:lnTo>
                <a:lnTo>
                  <a:pt x="11" y="70"/>
                </a:lnTo>
                <a:lnTo>
                  <a:pt x="11" y="1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Rectangle 175"/>
          <p:cNvSpPr>
            <a:spLocks noChangeArrowheads="1"/>
          </p:cNvSpPr>
          <p:nvPr/>
        </p:nvSpPr>
        <p:spPr bwMode="auto">
          <a:xfrm>
            <a:off x="6089359" y="2855206"/>
            <a:ext cx="50800" cy="460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176"/>
          <p:cNvSpPr>
            <a:spLocks noEditPoints="1"/>
          </p:cNvSpPr>
          <p:nvPr/>
        </p:nvSpPr>
        <p:spPr bwMode="auto">
          <a:xfrm>
            <a:off x="6051259" y="2513894"/>
            <a:ext cx="127000" cy="128588"/>
          </a:xfrm>
          <a:custGeom>
            <a:avLst/>
            <a:gdLst>
              <a:gd name="T0" fmla="*/ 0 w 80"/>
              <a:gd name="T1" fmla="*/ 0 h 81"/>
              <a:gd name="T2" fmla="*/ 0 w 80"/>
              <a:gd name="T3" fmla="*/ 81 h 81"/>
              <a:gd name="T4" fmla="*/ 80 w 80"/>
              <a:gd name="T5" fmla="*/ 81 h 81"/>
              <a:gd name="T6" fmla="*/ 80 w 80"/>
              <a:gd name="T7" fmla="*/ 0 h 81"/>
              <a:gd name="T8" fmla="*/ 0 w 80"/>
              <a:gd name="T9" fmla="*/ 0 h 81"/>
              <a:gd name="T10" fmla="*/ 70 w 80"/>
              <a:gd name="T11" fmla="*/ 70 h 81"/>
              <a:gd name="T12" fmla="*/ 11 w 80"/>
              <a:gd name="T13" fmla="*/ 70 h 81"/>
              <a:gd name="T14" fmla="*/ 11 w 80"/>
              <a:gd name="T15" fmla="*/ 11 h 81"/>
              <a:gd name="T16" fmla="*/ 70 w 80"/>
              <a:gd name="T17" fmla="*/ 11 h 81"/>
              <a:gd name="T18" fmla="*/ 70 w 80"/>
              <a:gd name="T19" fmla="*/ 7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" h="81">
                <a:moveTo>
                  <a:pt x="0" y="0"/>
                </a:moveTo>
                <a:lnTo>
                  <a:pt x="0" y="81"/>
                </a:lnTo>
                <a:lnTo>
                  <a:pt x="80" y="81"/>
                </a:lnTo>
                <a:lnTo>
                  <a:pt x="80" y="0"/>
                </a:lnTo>
                <a:lnTo>
                  <a:pt x="0" y="0"/>
                </a:lnTo>
                <a:close/>
                <a:moveTo>
                  <a:pt x="70" y="70"/>
                </a:moveTo>
                <a:lnTo>
                  <a:pt x="11" y="70"/>
                </a:lnTo>
                <a:lnTo>
                  <a:pt x="11" y="11"/>
                </a:lnTo>
                <a:lnTo>
                  <a:pt x="70" y="11"/>
                </a:lnTo>
                <a:lnTo>
                  <a:pt x="70" y="7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Rectangle 177"/>
          <p:cNvSpPr>
            <a:spLocks noChangeArrowheads="1"/>
          </p:cNvSpPr>
          <p:nvPr/>
        </p:nvSpPr>
        <p:spPr bwMode="auto">
          <a:xfrm>
            <a:off x="6089359" y="2553581"/>
            <a:ext cx="50800" cy="460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Rectangle 178"/>
          <p:cNvSpPr>
            <a:spLocks noChangeArrowheads="1"/>
          </p:cNvSpPr>
          <p:nvPr/>
        </p:nvSpPr>
        <p:spPr bwMode="auto">
          <a:xfrm>
            <a:off x="6030621" y="2693281"/>
            <a:ext cx="20638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Rectangle 179"/>
          <p:cNvSpPr>
            <a:spLocks noChangeArrowheads="1"/>
          </p:cNvSpPr>
          <p:nvPr/>
        </p:nvSpPr>
        <p:spPr bwMode="auto">
          <a:xfrm>
            <a:off x="5881396" y="2513894"/>
            <a:ext cx="34925" cy="476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Rectangle 180"/>
          <p:cNvSpPr>
            <a:spLocks noChangeArrowheads="1"/>
          </p:cNvSpPr>
          <p:nvPr/>
        </p:nvSpPr>
        <p:spPr bwMode="auto">
          <a:xfrm>
            <a:off x="5954421" y="2513894"/>
            <a:ext cx="46038" cy="269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Rectangle 181"/>
          <p:cNvSpPr>
            <a:spLocks noChangeArrowheads="1"/>
          </p:cNvSpPr>
          <p:nvPr/>
        </p:nvSpPr>
        <p:spPr bwMode="auto">
          <a:xfrm>
            <a:off x="6013159" y="2526594"/>
            <a:ext cx="17463" cy="857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182"/>
          <p:cNvSpPr/>
          <p:nvPr/>
        </p:nvSpPr>
        <p:spPr bwMode="auto">
          <a:xfrm>
            <a:off x="5936959" y="2561519"/>
            <a:ext cx="38100" cy="12700"/>
          </a:xfrm>
          <a:custGeom>
            <a:avLst/>
            <a:gdLst>
              <a:gd name="T0" fmla="*/ 24 w 24"/>
              <a:gd name="T1" fmla="*/ 8 h 8"/>
              <a:gd name="T2" fmla="*/ 24 w 24"/>
              <a:gd name="T3" fmla="*/ 0 h 8"/>
              <a:gd name="T4" fmla="*/ 11 w 24"/>
              <a:gd name="T5" fmla="*/ 0 h 8"/>
              <a:gd name="T6" fmla="*/ 0 w 24"/>
              <a:gd name="T7" fmla="*/ 0 h 8"/>
              <a:gd name="T8" fmla="*/ 0 w 24"/>
              <a:gd name="T9" fmla="*/ 8 h 8"/>
              <a:gd name="T10" fmla="*/ 11 w 24"/>
              <a:gd name="T11" fmla="*/ 8 h 8"/>
              <a:gd name="T12" fmla="*/ 24 w 24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8">
                <a:moveTo>
                  <a:pt x="24" y="8"/>
                </a:moveTo>
                <a:lnTo>
                  <a:pt x="24" y="0"/>
                </a:lnTo>
                <a:lnTo>
                  <a:pt x="11" y="0"/>
                </a:lnTo>
                <a:lnTo>
                  <a:pt x="0" y="0"/>
                </a:lnTo>
                <a:lnTo>
                  <a:pt x="0" y="8"/>
                </a:lnTo>
                <a:lnTo>
                  <a:pt x="11" y="8"/>
                </a:lnTo>
                <a:lnTo>
                  <a:pt x="24" y="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183"/>
          <p:cNvSpPr/>
          <p:nvPr/>
        </p:nvSpPr>
        <p:spPr bwMode="auto">
          <a:xfrm>
            <a:off x="5946484" y="2582156"/>
            <a:ext cx="41275" cy="60325"/>
          </a:xfrm>
          <a:custGeom>
            <a:avLst/>
            <a:gdLst>
              <a:gd name="T0" fmla="*/ 26 w 26"/>
              <a:gd name="T1" fmla="*/ 38 h 38"/>
              <a:gd name="T2" fmla="*/ 26 w 26"/>
              <a:gd name="T3" fmla="*/ 11 h 38"/>
              <a:gd name="T4" fmla="*/ 26 w 26"/>
              <a:gd name="T5" fmla="*/ 0 h 38"/>
              <a:gd name="T6" fmla="*/ 0 w 26"/>
              <a:gd name="T7" fmla="*/ 0 h 38"/>
              <a:gd name="T8" fmla="*/ 0 w 26"/>
              <a:gd name="T9" fmla="*/ 11 h 38"/>
              <a:gd name="T10" fmla="*/ 10 w 26"/>
              <a:gd name="T11" fmla="*/ 11 h 38"/>
              <a:gd name="T12" fmla="*/ 10 w 26"/>
              <a:gd name="T13" fmla="*/ 38 h 38"/>
              <a:gd name="T14" fmla="*/ 26 w 26"/>
              <a:gd name="T15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38">
                <a:moveTo>
                  <a:pt x="26" y="38"/>
                </a:moveTo>
                <a:lnTo>
                  <a:pt x="26" y="11"/>
                </a:lnTo>
                <a:lnTo>
                  <a:pt x="26" y="0"/>
                </a:lnTo>
                <a:lnTo>
                  <a:pt x="0" y="0"/>
                </a:lnTo>
                <a:lnTo>
                  <a:pt x="0" y="11"/>
                </a:lnTo>
                <a:lnTo>
                  <a:pt x="10" y="11"/>
                </a:lnTo>
                <a:lnTo>
                  <a:pt x="10" y="38"/>
                </a:lnTo>
                <a:lnTo>
                  <a:pt x="26" y="3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Rectangle 184"/>
          <p:cNvSpPr>
            <a:spLocks noChangeArrowheads="1"/>
          </p:cNvSpPr>
          <p:nvPr/>
        </p:nvSpPr>
        <p:spPr bwMode="auto">
          <a:xfrm>
            <a:off x="5916321" y="2578981"/>
            <a:ext cx="15875" cy="20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Rectangle 185"/>
          <p:cNvSpPr>
            <a:spLocks noChangeArrowheads="1"/>
          </p:cNvSpPr>
          <p:nvPr/>
        </p:nvSpPr>
        <p:spPr bwMode="auto">
          <a:xfrm>
            <a:off x="5916321" y="2642481"/>
            <a:ext cx="38100" cy="25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Rectangle 186"/>
          <p:cNvSpPr>
            <a:spLocks noChangeArrowheads="1"/>
          </p:cNvSpPr>
          <p:nvPr/>
        </p:nvSpPr>
        <p:spPr bwMode="auto">
          <a:xfrm>
            <a:off x="5779796" y="2655181"/>
            <a:ext cx="55563" cy="381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Rectangle 187"/>
          <p:cNvSpPr>
            <a:spLocks noChangeArrowheads="1"/>
          </p:cNvSpPr>
          <p:nvPr/>
        </p:nvSpPr>
        <p:spPr bwMode="auto">
          <a:xfrm>
            <a:off x="5855996" y="2782181"/>
            <a:ext cx="68263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Rectangle 188"/>
          <p:cNvSpPr>
            <a:spLocks noChangeArrowheads="1"/>
          </p:cNvSpPr>
          <p:nvPr/>
        </p:nvSpPr>
        <p:spPr bwMode="auto">
          <a:xfrm>
            <a:off x="5962359" y="2769481"/>
            <a:ext cx="25400" cy="127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Rectangle 189"/>
          <p:cNvSpPr>
            <a:spLocks noChangeArrowheads="1"/>
          </p:cNvSpPr>
          <p:nvPr/>
        </p:nvSpPr>
        <p:spPr bwMode="auto">
          <a:xfrm>
            <a:off x="6022684" y="2799644"/>
            <a:ext cx="7938" cy="1587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Rectangle 190"/>
          <p:cNvSpPr>
            <a:spLocks noChangeArrowheads="1"/>
          </p:cNvSpPr>
          <p:nvPr/>
        </p:nvSpPr>
        <p:spPr bwMode="auto">
          <a:xfrm>
            <a:off x="6025859" y="2850444"/>
            <a:ext cx="12700" cy="381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Rectangle 191"/>
          <p:cNvSpPr>
            <a:spLocks noChangeArrowheads="1"/>
          </p:cNvSpPr>
          <p:nvPr/>
        </p:nvSpPr>
        <p:spPr bwMode="auto">
          <a:xfrm>
            <a:off x="5873459" y="2840919"/>
            <a:ext cx="25400" cy="142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192"/>
          <p:cNvSpPr/>
          <p:nvPr/>
        </p:nvSpPr>
        <p:spPr bwMode="auto">
          <a:xfrm>
            <a:off x="5805196" y="2893306"/>
            <a:ext cx="131763" cy="50800"/>
          </a:xfrm>
          <a:custGeom>
            <a:avLst/>
            <a:gdLst>
              <a:gd name="T0" fmla="*/ 78 w 83"/>
              <a:gd name="T1" fmla="*/ 10 h 32"/>
              <a:gd name="T2" fmla="*/ 59 w 83"/>
              <a:gd name="T3" fmla="*/ 10 h 32"/>
              <a:gd name="T4" fmla="*/ 59 w 83"/>
              <a:gd name="T5" fmla="*/ 0 h 32"/>
              <a:gd name="T6" fmla="*/ 0 w 83"/>
              <a:gd name="T7" fmla="*/ 0 h 32"/>
              <a:gd name="T8" fmla="*/ 0 w 83"/>
              <a:gd name="T9" fmla="*/ 16 h 32"/>
              <a:gd name="T10" fmla="*/ 22 w 83"/>
              <a:gd name="T11" fmla="*/ 16 h 32"/>
              <a:gd name="T12" fmla="*/ 32 w 83"/>
              <a:gd name="T13" fmla="*/ 16 h 32"/>
              <a:gd name="T14" fmla="*/ 32 w 83"/>
              <a:gd name="T15" fmla="*/ 32 h 32"/>
              <a:gd name="T16" fmla="*/ 83 w 83"/>
              <a:gd name="T17" fmla="*/ 32 h 32"/>
              <a:gd name="T18" fmla="*/ 83 w 83"/>
              <a:gd name="T19" fmla="*/ 16 h 32"/>
              <a:gd name="T20" fmla="*/ 78 w 83"/>
              <a:gd name="T21" fmla="*/ 16 h 32"/>
              <a:gd name="T22" fmla="*/ 78 w 83"/>
              <a:gd name="T23" fmla="*/ 1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3" h="32">
                <a:moveTo>
                  <a:pt x="78" y="10"/>
                </a:moveTo>
                <a:lnTo>
                  <a:pt x="59" y="10"/>
                </a:lnTo>
                <a:lnTo>
                  <a:pt x="59" y="0"/>
                </a:lnTo>
                <a:lnTo>
                  <a:pt x="0" y="0"/>
                </a:lnTo>
                <a:lnTo>
                  <a:pt x="0" y="16"/>
                </a:lnTo>
                <a:lnTo>
                  <a:pt x="22" y="16"/>
                </a:lnTo>
                <a:lnTo>
                  <a:pt x="32" y="16"/>
                </a:lnTo>
                <a:lnTo>
                  <a:pt x="32" y="32"/>
                </a:lnTo>
                <a:lnTo>
                  <a:pt x="83" y="32"/>
                </a:lnTo>
                <a:lnTo>
                  <a:pt x="83" y="16"/>
                </a:lnTo>
                <a:lnTo>
                  <a:pt x="78" y="16"/>
                </a:lnTo>
                <a:lnTo>
                  <a:pt x="78" y="1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Rectangle 193"/>
          <p:cNvSpPr>
            <a:spLocks noChangeArrowheads="1"/>
          </p:cNvSpPr>
          <p:nvPr/>
        </p:nvSpPr>
        <p:spPr bwMode="auto">
          <a:xfrm>
            <a:off x="6068721" y="2675819"/>
            <a:ext cx="33338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194"/>
          <p:cNvSpPr/>
          <p:nvPr/>
        </p:nvSpPr>
        <p:spPr bwMode="auto">
          <a:xfrm>
            <a:off x="5954421" y="2642481"/>
            <a:ext cx="96838" cy="106363"/>
          </a:xfrm>
          <a:custGeom>
            <a:avLst/>
            <a:gdLst>
              <a:gd name="T0" fmla="*/ 0 w 61"/>
              <a:gd name="T1" fmla="*/ 32 h 67"/>
              <a:gd name="T2" fmla="*/ 21 w 61"/>
              <a:gd name="T3" fmla="*/ 32 h 67"/>
              <a:gd name="T4" fmla="*/ 21 w 61"/>
              <a:gd name="T5" fmla="*/ 67 h 67"/>
              <a:gd name="T6" fmla="*/ 37 w 61"/>
              <a:gd name="T7" fmla="*/ 67 h 67"/>
              <a:gd name="T8" fmla="*/ 37 w 61"/>
              <a:gd name="T9" fmla="*/ 32 h 67"/>
              <a:gd name="T10" fmla="*/ 37 w 61"/>
              <a:gd name="T11" fmla="*/ 26 h 67"/>
              <a:gd name="T12" fmla="*/ 61 w 61"/>
              <a:gd name="T13" fmla="*/ 26 h 67"/>
              <a:gd name="T14" fmla="*/ 61 w 61"/>
              <a:gd name="T15" fmla="*/ 16 h 67"/>
              <a:gd name="T16" fmla="*/ 48 w 61"/>
              <a:gd name="T17" fmla="*/ 16 h 67"/>
              <a:gd name="T18" fmla="*/ 48 w 61"/>
              <a:gd name="T19" fmla="*/ 0 h 67"/>
              <a:gd name="T20" fmla="*/ 37 w 61"/>
              <a:gd name="T21" fmla="*/ 0 h 67"/>
              <a:gd name="T22" fmla="*/ 37 w 61"/>
              <a:gd name="T23" fmla="*/ 16 h 67"/>
              <a:gd name="T24" fmla="*/ 0 w 61"/>
              <a:gd name="T25" fmla="*/ 16 h 67"/>
              <a:gd name="T26" fmla="*/ 0 w 61"/>
              <a:gd name="T27" fmla="*/ 3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1" h="67">
                <a:moveTo>
                  <a:pt x="0" y="32"/>
                </a:moveTo>
                <a:lnTo>
                  <a:pt x="21" y="32"/>
                </a:lnTo>
                <a:lnTo>
                  <a:pt x="21" y="67"/>
                </a:lnTo>
                <a:lnTo>
                  <a:pt x="37" y="67"/>
                </a:lnTo>
                <a:lnTo>
                  <a:pt x="37" y="32"/>
                </a:lnTo>
                <a:lnTo>
                  <a:pt x="37" y="26"/>
                </a:lnTo>
                <a:lnTo>
                  <a:pt x="61" y="26"/>
                </a:lnTo>
                <a:lnTo>
                  <a:pt x="61" y="16"/>
                </a:lnTo>
                <a:lnTo>
                  <a:pt x="48" y="16"/>
                </a:lnTo>
                <a:lnTo>
                  <a:pt x="48" y="0"/>
                </a:lnTo>
                <a:lnTo>
                  <a:pt x="37" y="0"/>
                </a:lnTo>
                <a:lnTo>
                  <a:pt x="37" y="16"/>
                </a:lnTo>
                <a:lnTo>
                  <a:pt x="0" y="16"/>
                </a:lnTo>
                <a:lnTo>
                  <a:pt x="0" y="3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195"/>
          <p:cNvSpPr/>
          <p:nvPr/>
        </p:nvSpPr>
        <p:spPr bwMode="auto">
          <a:xfrm>
            <a:off x="6089359" y="2675819"/>
            <a:ext cx="50800" cy="80963"/>
          </a:xfrm>
          <a:custGeom>
            <a:avLst/>
            <a:gdLst>
              <a:gd name="T0" fmla="*/ 16 w 32"/>
              <a:gd name="T1" fmla="*/ 0 h 51"/>
              <a:gd name="T2" fmla="*/ 16 w 32"/>
              <a:gd name="T3" fmla="*/ 27 h 51"/>
              <a:gd name="T4" fmla="*/ 0 w 32"/>
              <a:gd name="T5" fmla="*/ 27 h 51"/>
              <a:gd name="T6" fmla="*/ 0 w 32"/>
              <a:gd name="T7" fmla="*/ 51 h 51"/>
              <a:gd name="T8" fmla="*/ 16 w 32"/>
              <a:gd name="T9" fmla="*/ 51 h 51"/>
              <a:gd name="T10" fmla="*/ 16 w 32"/>
              <a:gd name="T11" fmla="*/ 30 h 51"/>
              <a:gd name="T12" fmla="*/ 32 w 32"/>
              <a:gd name="T13" fmla="*/ 30 h 51"/>
              <a:gd name="T14" fmla="*/ 32 w 32"/>
              <a:gd name="T15" fmla="*/ 0 h 51"/>
              <a:gd name="T16" fmla="*/ 16 w 32"/>
              <a:gd name="T1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1">
                <a:moveTo>
                  <a:pt x="16" y="0"/>
                </a:moveTo>
                <a:lnTo>
                  <a:pt x="16" y="27"/>
                </a:lnTo>
                <a:lnTo>
                  <a:pt x="0" y="27"/>
                </a:lnTo>
                <a:lnTo>
                  <a:pt x="0" y="51"/>
                </a:lnTo>
                <a:lnTo>
                  <a:pt x="16" y="51"/>
                </a:lnTo>
                <a:lnTo>
                  <a:pt x="16" y="30"/>
                </a:lnTo>
                <a:lnTo>
                  <a:pt x="32" y="30"/>
                </a:lnTo>
                <a:lnTo>
                  <a:pt x="32" y="0"/>
                </a:lnTo>
                <a:lnTo>
                  <a:pt x="16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Rectangle 196"/>
          <p:cNvSpPr>
            <a:spLocks noChangeArrowheads="1"/>
          </p:cNvSpPr>
          <p:nvPr/>
        </p:nvSpPr>
        <p:spPr bwMode="auto">
          <a:xfrm>
            <a:off x="6068721" y="2756781"/>
            <a:ext cx="17463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197"/>
          <p:cNvSpPr/>
          <p:nvPr/>
        </p:nvSpPr>
        <p:spPr bwMode="auto">
          <a:xfrm>
            <a:off x="6013159" y="2718681"/>
            <a:ext cx="55563" cy="55563"/>
          </a:xfrm>
          <a:custGeom>
            <a:avLst/>
            <a:gdLst>
              <a:gd name="T0" fmla="*/ 24 w 35"/>
              <a:gd name="T1" fmla="*/ 35 h 35"/>
              <a:gd name="T2" fmla="*/ 24 w 35"/>
              <a:gd name="T3" fmla="*/ 24 h 35"/>
              <a:gd name="T4" fmla="*/ 35 w 35"/>
              <a:gd name="T5" fmla="*/ 24 h 35"/>
              <a:gd name="T6" fmla="*/ 35 w 35"/>
              <a:gd name="T7" fmla="*/ 0 h 35"/>
              <a:gd name="T8" fmla="*/ 24 w 35"/>
              <a:gd name="T9" fmla="*/ 0 h 35"/>
              <a:gd name="T10" fmla="*/ 24 w 35"/>
              <a:gd name="T11" fmla="*/ 19 h 35"/>
              <a:gd name="T12" fmla="*/ 0 w 35"/>
              <a:gd name="T13" fmla="*/ 19 h 35"/>
              <a:gd name="T14" fmla="*/ 0 w 35"/>
              <a:gd name="T15" fmla="*/ 35 h 35"/>
              <a:gd name="T16" fmla="*/ 24 w 35"/>
              <a:gd name="T17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" h="35">
                <a:moveTo>
                  <a:pt x="24" y="35"/>
                </a:moveTo>
                <a:lnTo>
                  <a:pt x="24" y="24"/>
                </a:lnTo>
                <a:lnTo>
                  <a:pt x="35" y="24"/>
                </a:lnTo>
                <a:lnTo>
                  <a:pt x="35" y="0"/>
                </a:lnTo>
                <a:lnTo>
                  <a:pt x="24" y="0"/>
                </a:lnTo>
                <a:lnTo>
                  <a:pt x="24" y="19"/>
                </a:lnTo>
                <a:lnTo>
                  <a:pt x="0" y="19"/>
                </a:lnTo>
                <a:lnTo>
                  <a:pt x="0" y="35"/>
                </a:lnTo>
                <a:lnTo>
                  <a:pt x="24" y="3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Rectangle 198"/>
          <p:cNvSpPr>
            <a:spLocks noChangeArrowheads="1"/>
          </p:cNvSpPr>
          <p:nvPr/>
        </p:nvSpPr>
        <p:spPr bwMode="auto">
          <a:xfrm>
            <a:off x="6114759" y="2756781"/>
            <a:ext cx="25400" cy="301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Rectangle 199"/>
          <p:cNvSpPr>
            <a:spLocks noChangeArrowheads="1"/>
          </p:cNvSpPr>
          <p:nvPr/>
        </p:nvSpPr>
        <p:spPr bwMode="auto">
          <a:xfrm>
            <a:off x="6068721" y="2786944"/>
            <a:ext cx="46038" cy="127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200"/>
          <p:cNvSpPr/>
          <p:nvPr/>
        </p:nvSpPr>
        <p:spPr bwMode="auto">
          <a:xfrm>
            <a:off x="5916321" y="2825044"/>
            <a:ext cx="84138" cy="101600"/>
          </a:xfrm>
          <a:custGeom>
            <a:avLst/>
            <a:gdLst>
              <a:gd name="T0" fmla="*/ 53 w 53"/>
              <a:gd name="T1" fmla="*/ 64 h 64"/>
              <a:gd name="T2" fmla="*/ 53 w 53"/>
              <a:gd name="T3" fmla="*/ 48 h 64"/>
              <a:gd name="T4" fmla="*/ 29 w 53"/>
              <a:gd name="T5" fmla="*/ 48 h 64"/>
              <a:gd name="T6" fmla="*/ 29 w 53"/>
              <a:gd name="T7" fmla="*/ 35 h 64"/>
              <a:gd name="T8" fmla="*/ 45 w 53"/>
              <a:gd name="T9" fmla="*/ 35 h 64"/>
              <a:gd name="T10" fmla="*/ 45 w 53"/>
              <a:gd name="T11" fmla="*/ 19 h 64"/>
              <a:gd name="T12" fmla="*/ 53 w 53"/>
              <a:gd name="T13" fmla="*/ 19 h 64"/>
              <a:gd name="T14" fmla="*/ 53 w 53"/>
              <a:gd name="T15" fmla="*/ 0 h 64"/>
              <a:gd name="T16" fmla="*/ 45 w 53"/>
              <a:gd name="T17" fmla="*/ 0 h 64"/>
              <a:gd name="T18" fmla="*/ 45 w 53"/>
              <a:gd name="T19" fmla="*/ 16 h 64"/>
              <a:gd name="T20" fmla="*/ 29 w 53"/>
              <a:gd name="T21" fmla="*/ 16 h 64"/>
              <a:gd name="T22" fmla="*/ 29 w 53"/>
              <a:gd name="T23" fmla="*/ 27 h 64"/>
              <a:gd name="T24" fmla="*/ 21 w 53"/>
              <a:gd name="T25" fmla="*/ 27 h 64"/>
              <a:gd name="T26" fmla="*/ 10 w 53"/>
              <a:gd name="T27" fmla="*/ 27 h 64"/>
              <a:gd name="T28" fmla="*/ 10 w 53"/>
              <a:gd name="T29" fmla="*/ 35 h 64"/>
              <a:gd name="T30" fmla="*/ 0 w 53"/>
              <a:gd name="T31" fmla="*/ 35 h 64"/>
              <a:gd name="T32" fmla="*/ 0 w 53"/>
              <a:gd name="T33" fmla="*/ 48 h 64"/>
              <a:gd name="T34" fmla="*/ 13 w 53"/>
              <a:gd name="T35" fmla="*/ 48 h 64"/>
              <a:gd name="T36" fmla="*/ 13 w 53"/>
              <a:gd name="T37" fmla="*/ 35 h 64"/>
              <a:gd name="T38" fmla="*/ 21 w 53"/>
              <a:gd name="T39" fmla="*/ 35 h 64"/>
              <a:gd name="T40" fmla="*/ 21 w 53"/>
              <a:gd name="T41" fmla="*/ 48 h 64"/>
              <a:gd name="T42" fmla="*/ 24 w 53"/>
              <a:gd name="T43" fmla="*/ 48 h 64"/>
              <a:gd name="T44" fmla="*/ 24 w 53"/>
              <a:gd name="T45" fmla="*/ 64 h 64"/>
              <a:gd name="T46" fmla="*/ 53 w 53"/>
              <a:gd name="T47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3" h="64">
                <a:moveTo>
                  <a:pt x="53" y="64"/>
                </a:moveTo>
                <a:lnTo>
                  <a:pt x="53" y="48"/>
                </a:lnTo>
                <a:lnTo>
                  <a:pt x="29" y="48"/>
                </a:lnTo>
                <a:lnTo>
                  <a:pt x="29" y="35"/>
                </a:lnTo>
                <a:lnTo>
                  <a:pt x="45" y="35"/>
                </a:lnTo>
                <a:lnTo>
                  <a:pt x="45" y="19"/>
                </a:lnTo>
                <a:lnTo>
                  <a:pt x="53" y="19"/>
                </a:lnTo>
                <a:lnTo>
                  <a:pt x="53" y="0"/>
                </a:lnTo>
                <a:lnTo>
                  <a:pt x="45" y="0"/>
                </a:lnTo>
                <a:lnTo>
                  <a:pt x="45" y="16"/>
                </a:lnTo>
                <a:lnTo>
                  <a:pt x="29" y="16"/>
                </a:lnTo>
                <a:lnTo>
                  <a:pt x="29" y="27"/>
                </a:lnTo>
                <a:lnTo>
                  <a:pt x="21" y="27"/>
                </a:lnTo>
                <a:lnTo>
                  <a:pt x="10" y="27"/>
                </a:lnTo>
                <a:lnTo>
                  <a:pt x="10" y="35"/>
                </a:lnTo>
                <a:lnTo>
                  <a:pt x="0" y="35"/>
                </a:lnTo>
                <a:lnTo>
                  <a:pt x="0" y="48"/>
                </a:lnTo>
                <a:lnTo>
                  <a:pt x="13" y="48"/>
                </a:lnTo>
                <a:lnTo>
                  <a:pt x="13" y="35"/>
                </a:lnTo>
                <a:lnTo>
                  <a:pt x="21" y="35"/>
                </a:lnTo>
                <a:lnTo>
                  <a:pt x="21" y="48"/>
                </a:lnTo>
                <a:lnTo>
                  <a:pt x="24" y="48"/>
                </a:lnTo>
                <a:lnTo>
                  <a:pt x="24" y="64"/>
                </a:lnTo>
                <a:lnTo>
                  <a:pt x="53" y="6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Rectangle 201"/>
          <p:cNvSpPr>
            <a:spLocks noChangeArrowheads="1"/>
          </p:cNvSpPr>
          <p:nvPr/>
        </p:nvSpPr>
        <p:spPr bwMode="auto">
          <a:xfrm>
            <a:off x="5746459" y="2655181"/>
            <a:ext cx="20638" cy="762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202"/>
          <p:cNvSpPr/>
          <p:nvPr/>
        </p:nvSpPr>
        <p:spPr bwMode="auto">
          <a:xfrm>
            <a:off x="5746459" y="2718681"/>
            <a:ext cx="119063" cy="161925"/>
          </a:xfrm>
          <a:custGeom>
            <a:avLst/>
            <a:gdLst>
              <a:gd name="T0" fmla="*/ 32 w 75"/>
              <a:gd name="T1" fmla="*/ 56 h 102"/>
              <a:gd name="T2" fmla="*/ 32 w 75"/>
              <a:gd name="T3" fmla="*/ 45 h 102"/>
              <a:gd name="T4" fmla="*/ 40 w 75"/>
              <a:gd name="T5" fmla="*/ 45 h 102"/>
              <a:gd name="T6" fmla="*/ 40 w 75"/>
              <a:gd name="T7" fmla="*/ 37 h 102"/>
              <a:gd name="T8" fmla="*/ 32 w 75"/>
              <a:gd name="T9" fmla="*/ 37 h 102"/>
              <a:gd name="T10" fmla="*/ 32 w 75"/>
              <a:gd name="T11" fmla="*/ 21 h 102"/>
              <a:gd name="T12" fmla="*/ 32 w 75"/>
              <a:gd name="T13" fmla="*/ 13 h 102"/>
              <a:gd name="T14" fmla="*/ 51 w 75"/>
              <a:gd name="T15" fmla="*/ 13 h 102"/>
              <a:gd name="T16" fmla="*/ 51 w 75"/>
              <a:gd name="T17" fmla="*/ 29 h 102"/>
              <a:gd name="T18" fmla="*/ 53 w 75"/>
              <a:gd name="T19" fmla="*/ 29 h 102"/>
              <a:gd name="T20" fmla="*/ 53 w 75"/>
              <a:gd name="T21" fmla="*/ 32 h 102"/>
              <a:gd name="T22" fmla="*/ 75 w 75"/>
              <a:gd name="T23" fmla="*/ 32 h 102"/>
              <a:gd name="T24" fmla="*/ 75 w 75"/>
              <a:gd name="T25" fmla="*/ 29 h 102"/>
              <a:gd name="T26" fmla="*/ 64 w 75"/>
              <a:gd name="T27" fmla="*/ 29 h 102"/>
              <a:gd name="T28" fmla="*/ 64 w 75"/>
              <a:gd name="T29" fmla="*/ 3 h 102"/>
              <a:gd name="T30" fmla="*/ 51 w 75"/>
              <a:gd name="T31" fmla="*/ 3 h 102"/>
              <a:gd name="T32" fmla="*/ 32 w 75"/>
              <a:gd name="T33" fmla="*/ 3 h 102"/>
              <a:gd name="T34" fmla="*/ 32 w 75"/>
              <a:gd name="T35" fmla="*/ 0 h 102"/>
              <a:gd name="T36" fmla="*/ 24 w 75"/>
              <a:gd name="T37" fmla="*/ 0 h 102"/>
              <a:gd name="T38" fmla="*/ 24 w 75"/>
              <a:gd name="T39" fmla="*/ 21 h 102"/>
              <a:gd name="T40" fmla="*/ 13 w 75"/>
              <a:gd name="T41" fmla="*/ 21 h 102"/>
              <a:gd name="T42" fmla="*/ 13 w 75"/>
              <a:gd name="T43" fmla="*/ 45 h 102"/>
              <a:gd name="T44" fmla="*/ 5 w 75"/>
              <a:gd name="T45" fmla="*/ 45 h 102"/>
              <a:gd name="T46" fmla="*/ 5 w 75"/>
              <a:gd name="T47" fmla="*/ 67 h 102"/>
              <a:gd name="T48" fmla="*/ 0 w 75"/>
              <a:gd name="T49" fmla="*/ 67 h 102"/>
              <a:gd name="T50" fmla="*/ 0 w 75"/>
              <a:gd name="T51" fmla="*/ 102 h 102"/>
              <a:gd name="T52" fmla="*/ 24 w 75"/>
              <a:gd name="T53" fmla="*/ 102 h 102"/>
              <a:gd name="T54" fmla="*/ 24 w 75"/>
              <a:gd name="T55" fmla="*/ 67 h 102"/>
              <a:gd name="T56" fmla="*/ 13 w 75"/>
              <a:gd name="T57" fmla="*/ 67 h 102"/>
              <a:gd name="T58" fmla="*/ 13 w 75"/>
              <a:gd name="T59" fmla="*/ 56 h 102"/>
              <a:gd name="T60" fmla="*/ 32 w 75"/>
              <a:gd name="T61" fmla="*/ 56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5" h="102">
                <a:moveTo>
                  <a:pt x="32" y="56"/>
                </a:moveTo>
                <a:lnTo>
                  <a:pt x="32" y="45"/>
                </a:lnTo>
                <a:lnTo>
                  <a:pt x="40" y="45"/>
                </a:lnTo>
                <a:lnTo>
                  <a:pt x="40" y="37"/>
                </a:lnTo>
                <a:lnTo>
                  <a:pt x="32" y="37"/>
                </a:lnTo>
                <a:lnTo>
                  <a:pt x="32" y="21"/>
                </a:lnTo>
                <a:lnTo>
                  <a:pt x="32" y="13"/>
                </a:lnTo>
                <a:lnTo>
                  <a:pt x="51" y="13"/>
                </a:lnTo>
                <a:lnTo>
                  <a:pt x="51" y="29"/>
                </a:lnTo>
                <a:lnTo>
                  <a:pt x="53" y="29"/>
                </a:lnTo>
                <a:lnTo>
                  <a:pt x="53" y="32"/>
                </a:lnTo>
                <a:lnTo>
                  <a:pt x="75" y="32"/>
                </a:lnTo>
                <a:lnTo>
                  <a:pt x="75" y="29"/>
                </a:lnTo>
                <a:lnTo>
                  <a:pt x="64" y="29"/>
                </a:lnTo>
                <a:lnTo>
                  <a:pt x="64" y="3"/>
                </a:lnTo>
                <a:lnTo>
                  <a:pt x="51" y="3"/>
                </a:lnTo>
                <a:lnTo>
                  <a:pt x="32" y="3"/>
                </a:lnTo>
                <a:lnTo>
                  <a:pt x="32" y="0"/>
                </a:lnTo>
                <a:lnTo>
                  <a:pt x="24" y="0"/>
                </a:lnTo>
                <a:lnTo>
                  <a:pt x="24" y="21"/>
                </a:lnTo>
                <a:lnTo>
                  <a:pt x="13" y="21"/>
                </a:lnTo>
                <a:lnTo>
                  <a:pt x="13" y="45"/>
                </a:lnTo>
                <a:lnTo>
                  <a:pt x="5" y="45"/>
                </a:lnTo>
                <a:lnTo>
                  <a:pt x="5" y="67"/>
                </a:lnTo>
                <a:lnTo>
                  <a:pt x="0" y="67"/>
                </a:lnTo>
                <a:lnTo>
                  <a:pt x="0" y="102"/>
                </a:lnTo>
                <a:lnTo>
                  <a:pt x="24" y="102"/>
                </a:lnTo>
                <a:lnTo>
                  <a:pt x="24" y="67"/>
                </a:lnTo>
                <a:lnTo>
                  <a:pt x="13" y="67"/>
                </a:lnTo>
                <a:lnTo>
                  <a:pt x="13" y="56"/>
                </a:lnTo>
                <a:lnTo>
                  <a:pt x="32" y="5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Rectangle 203"/>
          <p:cNvSpPr>
            <a:spLocks noChangeArrowheads="1"/>
          </p:cNvSpPr>
          <p:nvPr/>
        </p:nvSpPr>
        <p:spPr bwMode="auto">
          <a:xfrm>
            <a:off x="5746459" y="2748844"/>
            <a:ext cx="17463" cy="333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Rectangle 204"/>
          <p:cNvSpPr>
            <a:spLocks noChangeArrowheads="1"/>
          </p:cNvSpPr>
          <p:nvPr/>
        </p:nvSpPr>
        <p:spPr bwMode="auto">
          <a:xfrm>
            <a:off x="6152859" y="2655181"/>
            <a:ext cx="25400" cy="20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206"/>
          <p:cNvSpPr/>
          <p:nvPr/>
        </p:nvSpPr>
        <p:spPr bwMode="auto">
          <a:xfrm>
            <a:off x="6140158" y="2693281"/>
            <a:ext cx="38100" cy="42863"/>
          </a:xfrm>
          <a:custGeom>
            <a:avLst/>
            <a:gdLst>
              <a:gd name="T0" fmla="*/ 16 w 24"/>
              <a:gd name="T1" fmla="*/ 19 h 27"/>
              <a:gd name="T2" fmla="*/ 0 w 24"/>
              <a:gd name="T3" fmla="*/ 19 h 27"/>
              <a:gd name="T4" fmla="*/ 0 w 24"/>
              <a:gd name="T5" fmla="*/ 27 h 27"/>
              <a:gd name="T6" fmla="*/ 24 w 24"/>
              <a:gd name="T7" fmla="*/ 27 h 27"/>
              <a:gd name="T8" fmla="*/ 24 w 24"/>
              <a:gd name="T9" fmla="*/ 19 h 27"/>
              <a:gd name="T10" fmla="*/ 24 w 24"/>
              <a:gd name="T11" fmla="*/ 0 h 27"/>
              <a:gd name="T12" fmla="*/ 16 w 24"/>
              <a:gd name="T13" fmla="*/ 0 h 27"/>
              <a:gd name="T14" fmla="*/ 16 w 24"/>
              <a:gd name="T15" fmla="*/ 19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27">
                <a:moveTo>
                  <a:pt x="16" y="19"/>
                </a:moveTo>
                <a:lnTo>
                  <a:pt x="0" y="19"/>
                </a:lnTo>
                <a:lnTo>
                  <a:pt x="0" y="27"/>
                </a:lnTo>
                <a:lnTo>
                  <a:pt x="24" y="27"/>
                </a:lnTo>
                <a:lnTo>
                  <a:pt x="24" y="19"/>
                </a:lnTo>
                <a:lnTo>
                  <a:pt x="24" y="0"/>
                </a:lnTo>
                <a:lnTo>
                  <a:pt x="16" y="0"/>
                </a:lnTo>
                <a:lnTo>
                  <a:pt x="16" y="1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207"/>
          <p:cNvSpPr/>
          <p:nvPr/>
        </p:nvSpPr>
        <p:spPr bwMode="auto">
          <a:xfrm>
            <a:off x="6144921" y="2756781"/>
            <a:ext cx="33338" cy="50800"/>
          </a:xfrm>
          <a:custGeom>
            <a:avLst/>
            <a:gdLst>
              <a:gd name="T0" fmla="*/ 13 w 21"/>
              <a:gd name="T1" fmla="*/ 11 h 32"/>
              <a:gd name="T2" fmla="*/ 0 w 21"/>
              <a:gd name="T3" fmla="*/ 11 h 32"/>
              <a:gd name="T4" fmla="*/ 0 w 21"/>
              <a:gd name="T5" fmla="*/ 24 h 32"/>
              <a:gd name="T6" fmla="*/ 13 w 21"/>
              <a:gd name="T7" fmla="*/ 24 h 32"/>
              <a:gd name="T8" fmla="*/ 13 w 21"/>
              <a:gd name="T9" fmla="*/ 32 h 32"/>
              <a:gd name="T10" fmla="*/ 21 w 21"/>
              <a:gd name="T11" fmla="*/ 32 h 32"/>
              <a:gd name="T12" fmla="*/ 21 w 21"/>
              <a:gd name="T13" fmla="*/ 0 h 32"/>
              <a:gd name="T14" fmla="*/ 13 w 21"/>
              <a:gd name="T15" fmla="*/ 0 h 32"/>
              <a:gd name="T16" fmla="*/ 13 w 21"/>
              <a:gd name="T17" fmla="*/ 1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32">
                <a:moveTo>
                  <a:pt x="13" y="11"/>
                </a:moveTo>
                <a:lnTo>
                  <a:pt x="0" y="11"/>
                </a:lnTo>
                <a:lnTo>
                  <a:pt x="0" y="24"/>
                </a:lnTo>
                <a:lnTo>
                  <a:pt x="13" y="24"/>
                </a:lnTo>
                <a:lnTo>
                  <a:pt x="13" y="32"/>
                </a:lnTo>
                <a:lnTo>
                  <a:pt x="21" y="32"/>
                </a:lnTo>
                <a:lnTo>
                  <a:pt x="21" y="0"/>
                </a:lnTo>
                <a:lnTo>
                  <a:pt x="13" y="0"/>
                </a:lnTo>
                <a:lnTo>
                  <a:pt x="13" y="1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208"/>
          <p:cNvSpPr/>
          <p:nvPr/>
        </p:nvSpPr>
        <p:spPr bwMode="auto">
          <a:xfrm>
            <a:off x="5962358" y="2906006"/>
            <a:ext cx="76200" cy="38100"/>
          </a:xfrm>
          <a:custGeom>
            <a:avLst/>
            <a:gdLst>
              <a:gd name="T0" fmla="*/ 43 w 48"/>
              <a:gd name="T1" fmla="*/ 16 h 24"/>
              <a:gd name="T2" fmla="*/ 0 w 48"/>
              <a:gd name="T3" fmla="*/ 16 h 24"/>
              <a:gd name="T4" fmla="*/ 0 w 48"/>
              <a:gd name="T5" fmla="*/ 24 h 24"/>
              <a:gd name="T6" fmla="*/ 43 w 48"/>
              <a:gd name="T7" fmla="*/ 24 h 24"/>
              <a:gd name="T8" fmla="*/ 48 w 48"/>
              <a:gd name="T9" fmla="*/ 24 h 24"/>
              <a:gd name="T10" fmla="*/ 48 w 48"/>
              <a:gd name="T11" fmla="*/ 16 h 24"/>
              <a:gd name="T12" fmla="*/ 48 w 48"/>
              <a:gd name="T13" fmla="*/ 0 h 24"/>
              <a:gd name="T14" fmla="*/ 43 w 48"/>
              <a:gd name="T15" fmla="*/ 0 h 24"/>
              <a:gd name="T16" fmla="*/ 43 w 48"/>
              <a:gd name="T17" fmla="*/ 1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24">
                <a:moveTo>
                  <a:pt x="43" y="16"/>
                </a:moveTo>
                <a:lnTo>
                  <a:pt x="0" y="16"/>
                </a:lnTo>
                <a:lnTo>
                  <a:pt x="0" y="24"/>
                </a:lnTo>
                <a:lnTo>
                  <a:pt x="43" y="24"/>
                </a:lnTo>
                <a:lnTo>
                  <a:pt x="48" y="24"/>
                </a:lnTo>
                <a:lnTo>
                  <a:pt x="48" y="16"/>
                </a:lnTo>
                <a:lnTo>
                  <a:pt x="48" y="0"/>
                </a:lnTo>
                <a:lnTo>
                  <a:pt x="43" y="0"/>
                </a:lnTo>
                <a:lnTo>
                  <a:pt x="43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Rectangle 209"/>
          <p:cNvSpPr>
            <a:spLocks noChangeArrowheads="1"/>
          </p:cNvSpPr>
          <p:nvPr/>
        </p:nvSpPr>
        <p:spPr bwMode="auto">
          <a:xfrm>
            <a:off x="5890921" y="2612318"/>
            <a:ext cx="41275" cy="79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210"/>
          <p:cNvSpPr/>
          <p:nvPr/>
        </p:nvSpPr>
        <p:spPr bwMode="auto">
          <a:xfrm>
            <a:off x="5805196" y="2825043"/>
            <a:ext cx="76200" cy="46038"/>
          </a:xfrm>
          <a:custGeom>
            <a:avLst/>
            <a:gdLst>
              <a:gd name="T0" fmla="*/ 48 w 48"/>
              <a:gd name="T1" fmla="*/ 29 h 29"/>
              <a:gd name="T2" fmla="*/ 48 w 48"/>
              <a:gd name="T3" fmla="*/ 24 h 29"/>
              <a:gd name="T4" fmla="*/ 19 w 48"/>
              <a:gd name="T5" fmla="*/ 24 h 29"/>
              <a:gd name="T6" fmla="*/ 19 w 48"/>
              <a:gd name="T7" fmla="*/ 0 h 29"/>
              <a:gd name="T8" fmla="*/ 0 w 48"/>
              <a:gd name="T9" fmla="*/ 0 h 29"/>
              <a:gd name="T10" fmla="*/ 0 w 48"/>
              <a:gd name="T11" fmla="*/ 29 h 29"/>
              <a:gd name="T12" fmla="*/ 14 w 48"/>
              <a:gd name="T13" fmla="*/ 29 h 29"/>
              <a:gd name="T14" fmla="*/ 14 w 48"/>
              <a:gd name="T15" fmla="*/ 29 h 29"/>
              <a:gd name="T16" fmla="*/ 48 w 48"/>
              <a:gd name="T17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29">
                <a:moveTo>
                  <a:pt x="48" y="29"/>
                </a:moveTo>
                <a:lnTo>
                  <a:pt x="48" y="24"/>
                </a:lnTo>
                <a:lnTo>
                  <a:pt x="19" y="24"/>
                </a:lnTo>
                <a:lnTo>
                  <a:pt x="19" y="0"/>
                </a:lnTo>
                <a:lnTo>
                  <a:pt x="0" y="0"/>
                </a:lnTo>
                <a:lnTo>
                  <a:pt x="0" y="29"/>
                </a:lnTo>
                <a:lnTo>
                  <a:pt x="14" y="29"/>
                </a:lnTo>
                <a:lnTo>
                  <a:pt x="14" y="29"/>
                </a:lnTo>
                <a:lnTo>
                  <a:pt x="48" y="2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Rectangle 211"/>
          <p:cNvSpPr>
            <a:spLocks noChangeArrowheads="1"/>
          </p:cNvSpPr>
          <p:nvPr/>
        </p:nvSpPr>
        <p:spPr bwMode="auto">
          <a:xfrm>
            <a:off x="5840121" y="2807581"/>
            <a:ext cx="33338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212"/>
          <p:cNvSpPr/>
          <p:nvPr/>
        </p:nvSpPr>
        <p:spPr bwMode="auto">
          <a:xfrm>
            <a:off x="5746458" y="2906006"/>
            <a:ext cx="63500" cy="38100"/>
          </a:xfrm>
          <a:custGeom>
            <a:avLst/>
            <a:gdLst>
              <a:gd name="T0" fmla="*/ 13 w 40"/>
              <a:gd name="T1" fmla="*/ 5 h 24"/>
              <a:gd name="T2" fmla="*/ 19 w 40"/>
              <a:gd name="T3" fmla="*/ 5 h 24"/>
              <a:gd name="T4" fmla="*/ 19 w 40"/>
              <a:gd name="T5" fmla="*/ 0 h 24"/>
              <a:gd name="T6" fmla="*/ 13 w 40"/>
              <a:gd name="T7" fmla="*/ 0 h 24"/>
              <a:gd name="T8" fmla="*/ 0 w 40"/>
              <a:gd name="T9" fmla="*/ 0 h 24"/>
              <a:gd name="T10" fmla="*/ 0 w 40"/>
              <a:gd name="T11" fmla="*/ 5 h 24"/>
              <a:gd name="T12" fmla="*/ 0 w 40"/>
              <a:gd name="T13" fmla="*/ 24 h 24"/>
              <a:gd name="T14" fmla="*/ 5 w 40"/>
              <a:gd name="T15" fmla="*/ 24 h 24"/>
              <a:gd name="T16" fmla="*/ 13 w 40"/>
              <a:gd name="T17" fmla="*/ 24 h 24"/>
              <a:gd name="T18" fmla="*/ 40 w 40"/>
              <a:gd name="T19" fmla="*/ 24 h 24"/>
              <a:gd name="T20" fmla="*/ 40 w 40"/>
              <a:gd name="T21" fmla="*/ 16 h 24"/>
              <a:gd name="T22" fmla="*/ 13 w 40"/>
              <a:gd name="T23" fmla="*/ 16 h 24"/>
              <a:gd name="T24" fmla="*/ 13 w 40"/>
              <a:gd name="T25" fmla="*/ 5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" h="24">
                <a:moveTo>
                  <a:pt x="13" y="5"/>
                </a:moveTo>
                <a:lnTo>
                  <a:pt x="19" y="5"/>
                </a:lnTo>
                <a:lnTo>
                  <a:pt x="19" y="0"/>
                </a:lnTo>
                <a:lnTo>
                  <a:pt x="13" y="0"/>
                </a:lnTo>
                <a:lnTo>
                  <a:pt x="0" y="0"/>
                </a:lnTo>
                <a:lnTo>
                  <a:pt x="0" y="5"/>
                </a:lnTo>
                <a:lnTo>
                  <a:pt x="0" y="24"/>
                </a:lnTo>
                <a:lnTo>
                  <a:pt x="5" y="24"/>
                </a:lnTo>
                <a:lnTo>
                  <a:pt x="13" y="24"/>
                </a:lnTo>
                <a:lnTo>
                  <a:pt x="40" y="24"/>
                </a:lnTo>
                <a:lnTo>
                  <a:pt x="40" y="16"/>
                </a:lnTo>
                <a:lnTo>
                  <a:pt x="13" y="16"/>
                </a:lnTo>
                <a:lnTo>
                  <a:pt x="13" y="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Rectangle 213"/>
          <p:cNvSpPr>
            <a:spLocks noChangeArrowheads="1"/>
          </p:cNvSpPr>
          <p:nvPr/>
        </p:nvSpPr>
        <p:spPr bwMode="auto">
          <a:xfrm>
            <a:off x="5987758" y="2782181"/>
            <a:ext cx="12700" cy="25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Rectangle 214"/>
          <p:cNvSpPr>
            <a:spLocks noChangeArrowheads="1"/>
          </p:cNvSpPr>
          <p:nvPr/>
        </p:nvSpPr>
        <p:spPr bwMode="auto">
          <a:xfrm>
            <a:off x="5992521" y="2620256"/>
            <a:ext cx="7938" cy="349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215"/>
          <p:cNvSpPr/>
          <p:nvPr/>
        </p:nvSpPr>
        <p:spPr bwMode="auto">
          <a:xfrm>
            <a:off x="5886158" y="2799643"/>
            <a:ext cx="88900" cy="46038"/>
          </a:xfrm>
          <a:custGeom>
            <a:avLst/>
            <a:gdLst>
              <a:gd name="T0" fmla="*/ 38 w 56"/>
              <a:gd name="T1" fmla="*/ 24 h 29"/>
              <a:gd name="T2" fmla="*/ 16 w 56"/>
              <a:gd name="T3" fmla="*/ 24 h 29"/>
              <a:gd name="T4" fmla="*/ 16 w 56"/>
              <a:gd name="T5" fmla="*/ 29 h 29"/>
              <a:gd name="T6" fmla="*/ 38 w 56"/>
              <a:gd name="T7" fmla="*/ 29 h 29"/>
              <a:gd name="T8" fmla="*/ 43 w 56"/>
              <a:gd name="T9" fmla="*/ 29 h 29"/>
              <a:gd name="T10" fmla="*/ 43 w 56"/>
              <a:gd name="T11" fmla="*/ 24 h 29"/>
              <a:gd name="T12" fmla="*/ 43 w 56"/>
              <a:gd name="T13" fmla="*/ 10 h 29"/>
              <a:gd name="T14" fmla="*/ 56 w 56"/>
              <a:gd name="T15" fmla="*/ 10 h 29"/>
              <a:gd name="T16" fmla="*/ 56 w 56"/>
              <a:gd name="T17" fmla="*/ 0 h 29"/>
              <a:gd name="T18" fmla="*/ 43 w 56"/>
              <a:gd name="T19" fmla="*/ 0 h 29"/>
              <a:gd name="T20" fmla="*/ 43 w 56"/>
              <a:gd name="T21" fmla="*/ 5 h 29"/>
              <a:gd name="T22" fmla="*/ 38 w 56"/>
              <a:gd name="T23" fmla="*/ 5 h 29"/>
              <a:gd name="T24" fmla="*/ 11 w 56"/>
              <a:gd name="T25" fmla="*/ 5 h 29"/>
              <a:gd name="T26" fmla="*/ 11 w 56"/>
              <a:gd name="T27" fmla="*/ 10 h 29"/>
              <a:gd name="T28" fmla="*/ 0 w 56"/>
              <a:gd name="T29" fmla="*/ 10 h 29"/>
              <a:gd name="T30" fmla="*/ 0 w 56"/>
              <a:gd name="T31" fmla="*/ 16 h 29"/>
              <a:gd name="T32" fmla="*/ 19 w 56"/>
              <a:gd name="T33" fmla="*/ 16 h 29"/>
              <a:gd name="T34" fmla="*/ 19 w 56"/>
              <a:gd name="T35" fmla="*/ 13 h 29"/>
              <a:gd name="T36" fmla="*/ 38 w 56"/>
              <a:gd name="T37" fmla="*/ 13 h 29"/>
              <a:gd name="T38" fmla="*/ 38 w 56"/>
              <a:gd name="T3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6" h="29">
                <a:moveTo>
                  <a:pt x="38" y="24"/>
                </a:moveTo>
                <a:lnTo>
                  <a:pt x="16" y="24"/>
                </a:lnTo>
                <a:lnTo>
                  <a:pt x="16" y="29"/>
                </a:lnTo>
                <a:lnTo>
                  <a:pt x="38" y="29"/>
                </a:lnTo>
                <a:lnTo>
                  <a:pt x="43" y="29"/>
                </a:lnTo>
                <a:lnTo>
                  <a:pt x="43" y="24"/>
                </a:lnTo>
                <a:lnTo>
                  <a:pt x="43" y="10"/>
                </a:lnTo>
                <a:lnTo>
                  <a:pt x="56" y="10"/>
                </a:lnTo>
                <a:lnTo>
                  <a:pt x="56" y="0"/>
                </a:lnTo>
                <a:lnTo>
                  <a:pt x="43" y="0"/>
                </a:lnTo>
                <a:lnTo>
                  <a:pt x="43" y="5"/>
                </a:lnTo>
                <a:lnTo>
                  <a:pt x="38" y="5"/>
                </a:lnTo>
                <a:lnTo>
                  <a:pt x="11" y="5"/>
                </a:lnTo>
                <a:lnTo>
                  <a:pt x="11" y="10"/>
                </a:lnTo>
                <a:lnTo>
                  <a:pt x="0" y="10"/>
                </a:lnTo>
                <a:lnTo>
                  <a:pt x="0" y="16"/>
                </a:lnTo>
                <a:lnTo>
                  <a:pt x="19" y="16"/>
                </a:lnTo>
                <a:lnTo>
                  <a:pt x="19" y="13"/>
                </a:lnTo>
                <a:lnTo>
                  <a:pt x="38" y="13"/>
                </a:lnTo>
                <a:lnTo>
                  <a:pt x="38" y="2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216"/>
          <p:cNvSpPr/>
          <p:nvPr/>
        </p:nvSpPr>
        <p:spPr bwMode="auto">
          <a:xfrm>
            <a:off x="5903621" y="2748843"/>
            <a:ext cx="50800" cy="33338"/>
          </a:xfrm>
          <a:custGeom>
            <a:avLst/>
            <a:gdLst>
              <a:gd name="T0" fmla="*/ 32 w 32"/>
              <a:gd name="T1" fmla="*/ 21 h 21"/>
              <a:gd name="T2" fmla="*/ 32 w 32"/>
              <a:gd name="T3" fmla="*/ 5 h 21"/>
              <a:gd name="T4" fmla="*/ 27 w 32"/>
              <a:gd name="T5" fmla="*/ 5 h 21"/>
              <a:gd name="T6" fmla="*/ 27 w 32"/>
              <a:gd name="T7" fmla="*/ 13 h 21"/>
              <a:gd name="T8" fmla="*/ 5 w 32"/>
              <a:gd name="T9" fmla="*/ 13 h 21"/>
              <a:gd name="T10" fmla="*/ 5 w 32"/>
              <a:gd name="T11" fmla="*/ 0 h 21"/>
              <a:gd name="T12" fmla="*/ 0 w 32"/>
              <a:gd name="T13" fmla="*/ 0 h 21"/>
              <a:gd name="T14" fmla="*/ 0 w 32"/>
              <a:gd name="T15" fmla="*/ 18 h 21"/>
              <a:gd name="T16" fmla="*/ 5 w 32"/>
              <a:gd name="T17" fmla="*/ 18 h 21"/>
              <a:gd name="T18" fmla="*/ 27 w 32"/>
              <a:gd name="T19" fmla="*/ 18 h 21"/>
              <a:gd name="T20" fmla="*/ 27 w 32"/>
              <a:gd name="T21" fmla="*/ 21 h 21"/>
              <a:gd name="T22" fmla="*/ 32 w 32"/>
              <a:gd name="T2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21">
                <a:moveTo>
                  <a:pt x="32" y="21"/>
                </a:moveTo>
                <a:lnTo>
                  <a:pt x="32" y="5"/>
                </a:lnTo>
                <a:lnTo>
                  <a:pt x="27" y="5"/>
                </a:lnTo>
                <a:lnTo>
                  <a:pt x="27" y="13"/>
                </a:lnTo>
                <a:lnTo>
                  <a:pt x="5" y="13"/>
                </a:lnTo>
                <a:lnTo>
                  <a:pt x="5" y="0"/>
                </a:lnTo>
                <a:lnTo>
                  <a:pt x="0" y="0"/>
                </a:lnTo>
                <a:lnTo>
                  <a:pt x="0" y="18"/>
                </a:lnTo>
                <a:lnTo>
                  <a:pt x="5" y="18"/>
                </a:lnTo>
                <a:lnTo>
                  <a:pt x="27" y="18"/>
                </a:lnTo>
                <a:lnTo>
                  <a:pt x="27" y="21"/>
                </a:lnTo>
                <a:lnTo>
                  <a:pt x="32" y="2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Rectangle 217"/>
          <p:cNvSpPr>
            <a:spLocks noChangeArrowheads="1"/>
          </p:cNvSpPr>
          <p:nvPr/>
        </p:nvSpPr>
        <p:spPr bwMode="auto">
          <a:xfrm>
            <a:off x="6013158" y="2825043"/>
            <a:ext cx="17463" cy="127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2" name="Freeform 218"/>
          <p:cNvSpPr/>
          <p:nvPr/>
        </p:nvSpPr>
        <p:spPr bwMode="auto">
          <a:xfrm>
            <a:off x="6030621" y="2782181"/>
            <a:ext cx="30163" cy="25400"/>
          </a:xfrm>
          <a:custGeom>
            <a:avLst/>
            <a:gdLst>
              <a:gd name="T0" fmla="*/ 19 w 19"/>
              <a:gd name="T1" fmla="*/ 8 h 16"/>
              <a:gd name="T2" fmla="*/ 5 w 19"/>
              <a:gd name="T3" fmla="*/ 8 h 16"/>
              <a:gd name="T4" fmla="*/ 5 w 19"/>
              <a:gd name="T5" fmla="*/ 0 h 16"/>
              <a:gd name="T6" fmla="*/ 0 w 19"/>
              <a:gd name="T7" fmla="*/ 0 h 16"/>
              <a:gd name="T8" fmla="*/ 0 w 19"/>
              <a:gd name="T9" fmla="*/ 16 h 16"/>
              <a:gd name="T10" fmla="*/ 3 w 19"/>
              <a:gd name="T11" fmla="*/ 16 h 16"/>
              <a:gd name="T12" fmla="*/ 5 w 19"/>
              <a:gd name="T13" fmla="*/ 16 h 16"/>
              <a:gd name="T14" fmla="*/ 19 w 19"/>
              <a:gd name="T15" fmla="*/ 16 h 16"/>
              <a:gd name="T16" fmla="*/ 19 w 19"/>
              <a:gd name="T17" fmla="*/ 8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6">
                <a:moveTo>
                  <a:pt x="19" y="8"/>
                </a:moveTo>
                <a:lnTo>
                  <a:pt x="5" y="8"/>
                </a:lnTo>
                <a:lnTo>
                  <a:pt x="5" y="0"/>
                </a:lnTo>
                <a:lnTo>
                  <a:pt x="0" y="0"/>
                </a:lnTo>
                <a:lnTo>
                  <a:pt x="0" y="16"/>
                </a:lnTo>
                <a:lnTo>
                  <a:pt x="3" y="16"/>
                </a:lnTo>
                <a:lnTo>
                  <a:pt x="5" y="16"/>
                </a:lnTo>
                <a:lnTo>
                  <a:pt x="19" y="16"/>
                </a:lnTo>
                <a:lnTo>
                  <a:pt x="19" y="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219"/>
          <p:cNvSpPr/>
          <p:nvPr/>
        </p:nvSpPr>
        <p:spPr bwMode="auto">
          <a:xfrm>
            <a:off x="5855996" y="2642481"/>
            <a:ext cx="106363" cy="101600"/>
          </a:xfrm>
          <a:custGeom>
            <a:avLst/>
            <a:gdLst>
              <a:gd name="T0" fmla="*/ 22 w 67"/>
              <a:gd name="T1" fmla="*/ 21 h 64"/>
              <a:gd name="T2" fmla="*/ 0 w 67"/>
              <a:gd name="T3" fmla="*/ 21 h 64"/>
              <a:gd name="T4" fmla="*/ 0 w 67"/>
              <a:gd name="T5" fmla="*/ 43 h 64"/>
              <a:gd name="T6" fmla="*/ 32 w 67"/>
              <a:gd name="T7" fmla="*/ 43 h 64"/>
              <a:gd name="T8" fmla="*/ 32 w 67"/>
              <a:gd name="T9" fmla="*/ 64 h 64"/>
              <a:gd name="T10" fmla="*/ 67 w 67"/>
              <a:gd name="T11" fmla="*/ 64 h 64"/>
              <a:gd name="T12" fmla="*/ 67 w 67"/>
              <a:gd name="T13" fmla="*/ 37 h 64"/>
              <a:gd name="T14" fmla="*/ 35 w 67"/>
              <a:gd name="T15" fmla="*/ 37 h 64"/>
              <a:gd name="T16" fmla="*/ 35 w 67"/>
              <a:gd name="T17" fmla="*/ 21 h 64"/>
              <a:gd name="T18" fmla="*/ 30 w 67"/>
              <a:gd name="T19" fmla="*/ 21 h 64"/>
              <a:gd name="T20" fmla="*/ 30 w 67"/>
              <a:gd name="T21" fmla="*/ 0 h 64"/>
              <a:gd name="T22" fmla="*/ 22 w 67"/>
              <a:gd name="T23" fmla="*/ 0 h 64"/>
              <a:gd name="T24" fmla="*/ 22 w 67"/>
              <a:gd name="T25" fmla="*/ 2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7" h="64">
                <a:moveTo>
                  <a:pt x="22" y="21"/>
                </a:moveTo>
                <a:lnTo>
                  <a:pt x="0" y="21"/>
                </a:lnTo>
                <a:lnTo>
                  <a:pt x="0" y="43"/>
                </a:lnTo>
                <a:lnTo>
                  <a:pt x="32" y="43"/>
                </a:lnTo>
                <a:lnTo>
                  <a:pt x="32" y="64"/>
                </a:lnTo>
                <a:lnTo>
                  <a:pt x="67" y="64"/>
                </a:lnTo>
                <a:lnTo>
                  <a:pt x="67" y="37"/>
                </a:lnTo>
                <a:lnTo>
                  <a:pt x="35" y="37"/>
                </a:lnTo>
                <a:lnTo>
                  <a:pt x="35" y="21"/>
                </a:lnTo>
                <a:lnTo>
                  <a:pt x="30" y="21"/>
                </a:lnTo>
                <a:lnTo>
                  <a:pt x="30" y="0"/>
                </a:lnTo>
                <a:lnTo>
                  <a:pt x="22" y="0"/>
                </a:lnTo>
                <a:lnTo>
                  <a:pt x="22" y="2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220"/>
          <p:cNvSpPr>
            <a:spLocks noEditPoints="1"/>
          </p:cNvSpPr>
          <p:nvPr/>
        </p:nvSpPr>
        <p:spPr bwMode="auto">
          <a:xfrm>
            <a:off x="6408446" y="2526593"/>
            <a:ext cx="492125" cy="407988"/>
          </a:xfrm>
          <a:custGeom>
            <a:avLst/>
            <a:gdLst>
              <a:gd name="T0" fmla="*/ 116 w 116"/>
              <a:gd name="T1" fmla="*/ 20 h 96"/>
              <a:gd name="T2" fmla="*/ 81 w 116"/>
              <a:gd name="T3" fmla="*/ 20 h 96"/>
              <a:gd name="T4" fmla="*/ 58 w 116"/>
              <a:gd name="T5" fmla="*/ 0 h 96"/>
              <a:gd name="T6" fmla="*/ 35 w 116"/>
              <a:gd name="T7" fmla="*/ 20 h 96"/>
              <a:gd name="T8" fmla="*/ 0 w 116"/>
              <a:gd name="T9" fmla="*/ 20 h 96"/>
              <a:gd name="T10" fmla="*/ 0 w 116"/>
              <a:gd name="T11" fmla="*/ 96 h 96"/>
              <a:gd name="T12" fmla="*/ 8 w 116"/>
              <a:gd name="T13" fmla="*/ 96 h 96"/>
              <a:gd name="T14" fmla="*/ 8 w 116"/>
              <a:gd name="T15" fmla="*/ 31 h 96"/>
              <a:gd name="T16" fmla="*/ 11 w 116"/>
              <a:gd name="T17" fmla="*/ 31 h 96"/>
              <a:gd name="T18" fmla="*/ 11 w 116"/>
              <a:gd name="T19" fmla="*/ 96 h 96"/>
              <a:gd name="T20" fmla="*/ 106 w 116"/>
              <a:gd name="T21" fmla="*/ 96 h 96"/>
              <a:gd name="T22" fmla="*/ 106 w 116"/>
              <a:gd name="T23" fmla="*/ 31 h 96"/>
              <a:gd name="T24" fmla="*/ 108 w 116"/>
              <a:gd name="T25" fmla="*/ 31 h 96"/>
              <a:gd name="T26" fmla="*/ 108 w 116"/>
              <a:gd name="T27" fmla="*/ 96 h 96"/>
              <a:gd name="T28" fmla="*/ 116 w 116"/>
              <a:gd name="T29" fmla="*/ 96 h 96"/>
              <a:gd name="T30" fmla="*/ 116 w 116"/>
              <a:gd name="T31" fmla="*/ 20 h 96"/>
              <a:gd name="T32" fmla="*/ 48 w 116"/>
              <a:gd name="T33" fmla="*/ 20 h 96"/>
              <a:gd name="T34" fmla="*/ 58 w 116"/>
              <a:gd name="T35" fmla="*/ 10 h 96"/>
              <a:gd name="T36" fmla="*/ 69 w 116"/>
              <a:gd name="T37" fmla="*/ 20 h 96"/>
              <a:gd name="T38" fmla="*/ 48 w 116"/>
              <a:gd name="T39" fmla="*/ 2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" h="96">
                <a:moveTo>
                  <a:pt x="116" y="20"/>
                </a:moveTo>
                <a:cubicBezTo>
                  <a:pt x="81" y="20"/>
                  <a:pt x="81" y="20"/>
                  <a:pt x="81" y="20"/>
                </a:cubicBezTo>
                <a:cubicBezTo>
                  <a:pt x="80" y="9"/>
                  <a:pt x="70" y="0"/>
                  <a:pt x="58" y="0"/>
                </a:cubicBezTo>
                <a:cubicBezTo>
                  <a:pt x="47" y="0"/>
                  <a:pt x="37" y="9"/>
                  <a:pt x="35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6"/>
                  <a:pt x="0" y="96"/>
                  <a:pt x="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8" y="31"/>
                  <a:pt x="8" y="31"/>
                  <a:pt x="8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96"/>
                  <a:pt x="11" y="96"/>
                  <a:pt x="11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08" y="31"/>
                  <a:pt x="108" y="31"/>
                  <a:pt x="108" y="31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16" y="96"/>
                  <a:pt x="116" y="96"/>
                  <a:pt x="116" y="96"/>
                </a:cubicBezTo>
                <a:lnTo>
                  <a:pt x="116" y="20"/>
                </a:lnTo>
                <a:close/>
                <a:moveTo>
                  <a:pt x="48" y="20"/>
                </a:moveTo>
                <a:cubicBezTo>
                  <a:pt x="48" y="14"/>
                  <a:pt x="53" y="10"/>
                  <a:pt x="58" y="10"/>
                </a:cubicBezTo>
                <a:cubicBezTo>
                  <a:pt x="64" y="10"/>
                  <a:pt x="68" y="14"/>
                  <a:pt x="69" y="20"/>
                </a:cubicBezTo>
                <a:lnTo>
                  <a:pt x="48" y="2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221"/>
          <p:cNvSpPr>
            <a:spLocks noEditPoints="1"/>
          </p:cNvSpPr>
          <p:nvPr/>
        </p:nvSpPr>
        <p:spPr bwMode="auto">
          <a:xfrm>
            <a:off x="7183146" y="2675818"/>
            <a:ext cx="425450" cy="246063"/>
          </a:xfrm>
          <a:custGeom>
            <a:avLst/>
            <a:gdLst>
              <a:gd name="T0" fmla="*/ 98 w 100"/>
              <a:gd name="T1" fmla="*/ 25 h 58"/>
              <a:gd name="T2" fmla="*/ 98 w 100"/>
              <a:gd name="T3" fmla="*/ 24 h 58"/>
              <a:gd name="T4" fmla="*/ 73 w 100"/>
              <a:gd name="T5" fmla="*/ 0 h 58"/>
              <a:gd name="T6" fmla="*/ 26 w 100"/>
              <a:gd name="T7" fmla="*/ 0 h 58"/>
              <a:gd name="T8" fmla="*/ 1 w 100"/>
              <a:gd name="T9" fmla="*/ 24 h 58"/>
              <a:gd name="T10" fmla="*/ 1 w 100"/>
              <a:gd name="T11" fmla="*/ 27 h 58"/>
              <a:gd name="T12" fmla="*/ 0 w 100"/>
              <a:gd name="T13" fmla="*/ 35 h 58"/>
              <a:gd name="T14" fmla="*/ 23 w 100"/>
              <a:gd name="T15" fmla="*/ 58 h 58"/>
              <a:gd name="T16" fmla="*/ 47 w 100"/>
              <a:gd name="T17" fmla="*/ 35 h 58"/>
              <a:gd name="T18" fmla="*/ 35 w 100"/>
              <a:gd name="T19" fmla="*/ 15 h 58"/>
              <a:gd name="T20" fmla="*/ 65 w 100"/>
              <a:gd name="T21" fmla="*/ 15 h 58"/>
              <a:gd name="T22" fmla="*/ 53 w 100"/>
              <a:gd name="T23" fmla="*/ 35 h 58"/>
              <a:gd name="T24" fmla="*/ 77 w 100"/>
              <a:gd name="T25" fmla="*/ 58 h 58"/>
              <a:gd name="T26" fmla="*/ 100 w 100"/>
              <a:gd name="T27" fmla="*/ 35 h 58"/>
              <a:gd name="T28" fmla="*/ 98 w 100"/>
              <a:gd name="T29" fmla="*/ 25 h 58"/>
              <a:gd name="T30" fmla="*/ 23 w 100"/>
              <a:gd name="T31" fmla="*/ 50 h 58"/>
              <a:gd name="T32" fmla="*/ 8 w 100"/>
              <a:gd name="T33" fmla="*/ 35 h 58"/>
              <a:gd name="T34" fmla="*/ 23 w 100"/>
              <a:gd name="T35" fmla="*/ 19 h 58"/>
              <a:gd name="T36" fmla="*/ 39 w 100"/>
              <a:gd name="T37" fmla="*/ 35 h 58"/>
              <a:gd name="T38" fmla="*/ 23 w 100"/>
              <a:gd name="T39" fmla="*/ 50 h 58"/>
              <a:gd name="T40" fmla="*/ 77 w 100"/>
              <a:gd name="T41" fmla="*/ 50 h 58"/>
              <a:gd name="T42" fmla="*/ 61 w 100"/>
              <a:gd name="T43" fmla="*/ 35 h 58"/>
              <a:gd name="T44" fmla="*/ 77 w 100"/>
              <a:gd name="T45" fmla="*/ 19 h 58"/>
              <a:gd name="T46" fmla="*/ 92 w 100"/>
              <a:gd name="T47" fmla="*/ 35 h 58"/>
              <a:gd name="T48" fmla="*/ 77 w 100"/>
              <a:gd name="T49" fmla="*/ 5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0" h="58">
                <a:moveTo>
                  <a:pt x="98" y="25"/>
                </a:moveTo>
                <a:cubicBezTo>
                  <a:pt x="98" y="24"/>
                  <a:pt x="98" y="24"/>
                  <a:pt x="98" y="24"/>
                </a:cubicBezTo>
                <a:cubicBezTo>
                  <a:pt x="98" y="10"/>
                  <a:pt x="87" y="0"/>
                  <a:pt x="73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1" y="10"/>
                  <a:pt x="1" y="24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30"/>
                  <a:pt x="0" y="32"/>
                  <a:pt x="0" y="35"/>
                </a:cubicBezTo>
                <a:cubicBezTo>
                  <a:pt x="0" y="48"/>
                  <a:pt x="10" y="58"/>
                  <a:pt x="23" y="58"/>
                </a:cubicBezTo>
                <a:cubicBezTo>
                  <a:pt x="36" y="58"/>
                  <a:pt x="47" y="48"/>
                  <a:pt x="47" y="35"/>
                </a:cubicBezTo>
                <a:cubicBezTo>
                  <a:pt x="47" y="26"/>
                  <a:pt x="42" y="19"/>
                  <a:pt x="35" y="15"/>
                </a:cubicBezTo>
                <a:cubicBezTo>
                  <a:pt x="44" y="13"/>
                  <a:pt x="54" y="13"/>
                  <a:pt x="65" y="15"/>
                </a:cubicBezTo>
                <a:cubicBezTo>
                  <a:pt x="58" y="19"/>
                  <a:pt x="53" y="26"/>
                  <a:pt x="53" y="35"/>
                </a:cubicBezTo>
                <a:cubicBezTo>
                  <a:pt x="53" y="48"/>
                  <a:pt x="64" y="58"/>
                  <a:pt x="77" y="58"/>
                </a:cubicBezTo>
                <a:cubicBezTo>
                  <a:pt x="90" y="58"/>
                  <a:pt x="100" y="48"/>
                  <a:pt x="100" y="35"/>
                </a:cubicBezTo>
                <a:cubicBezTo>
                  <a:pt x="100" y="31"/>
                  <a:pt x="99" y="28"/>
                  <a:pt x="98" y="25"/>
                </a:cubicBezTo>
                <a:close/>
                <a:moveTo>
                  <a:pt x="23" y="50"/>
                </a:moveTo>
                <a:cubicBezTo>
                  <a:pt x="15" y="50"/>
                  <a:pt x="8" y="43"/>
                  <a:pt x="8" y="35"/>
                </a:cubicBezTo>
                <a:cubicBezTo>
                  <a:pt x="8" y="26"/>
                  <a:pt x="15" y="19"/>
                  <a:pt x="23" y="19"/>
                </a:cubicBezTo>
                <a:cubicBezTo>
                  <a:pt x="32" y="19"/>
                  <a:pt x="39" y="26"/>
                  <a:pt x="39" y="35"/>
                </a:cubicBezTo>
                <a:cubicBezTo>
                  <a:pt x="39" y="43"/>
                  <a:pt x="32" y="50"/>
                  <a:pt x="23" y="50"/>
                </a:cubicBezTo>
                <a:close/>
                <a:moveTo>
                  <a:pt x="77" y="50"/>
                </a:moveTo>
                <a:cubicBezTo>
                  <a:pt x="68" y="50"/>
                  <a:pt x="61" y="43"/>
                  <a:pt x="61" y="35"/>
                </a:cubicBezTo>
                <a:cubicBezTo>
                  <a:pt x="61" y="26"/>
                  <a:pt x="68" y="19"/>
                  <a:pt x="77" y="19"/>
                </a:cubicBezTo>
                <a:cubicBezTo>
                  <a:pt x="85" y="19"/>
                  <a:pt x="92" y="26"/>
                  <a:pt x="92" y="35"/>
                </a:cubicBezTo>
                <a:cubicBezTo>
                  <a:pt x="92" y="43"/>
                  <a:pt x="85" y="50"/>
                  <a:pt x="77" y="5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Freeform 222"/>
          <p:cNvSpPr/>
          <p:nvPr/>
        </p:nvSpPr>
        <p:spPr bwMode="auto">
          <a:xfrm>
            <a:off x="7235533" y="2777418"/>
            <a:ext cx="38100" cy="38100"/>
          </a:xfrm>
          <a:custGeom>
            <a:avLst/>
            <a:gdLst>
              <a:gd name="T0" fmla="*/ 3 w 9"/>
              <a:gd name="T1" fmla="*/ 3 h 9"/>
              <a:gd name="T2" fmla="*/ 0 w 9"/>
              <a:gd name="T3" fmla="*/ 8 h 9"/>
              <a:gd name="T4" fmla="*/ 5 w 9"/>
              <a:gd name="T5" fmla="*/ 6 h 9"/>
              <a:gd name="T6" fmla="*/ 8 w 9"/>
              <a:gd name="T7" fmla="*/ 1 h 9"/>
              <a:gd name="T8" fmla="*/ 3 w 9"/>
              <a:gd name="T9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3" y="3"/>
                </a:moveTo>
                <a:cubicBezTo>
                  <a:pt x="1" y="5"/>
                  <a:pt x="0" y="8"/>
                  <a:pt x="0" y="8"/>
                </a:cubicBezTo>
                <a:cubicBezTo>
                  <a:pt x="1" y="9"/>
                  <a:pt x="3" y="8"/>
                  <a:pt x="5" y="6"/>
                </a:cubicBezTo>
                <a:cubicBezTo>
                  <a:pt x="7" y="3"/>
                  <a:pt x="9" y="1"/>
                  <a:pt x="8" y="1"/>
                </a:cubicBezTo>
                <a:cubicBezTo>
                  <a:pt x="8" y="0"/>
                  <a:pt x="5" y="1"/>
                  <a:pt x="3" y="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223"/>
          <p:cNvSpPr/>
          <p:nvPr/>
        </p:nvSpPr>
        <p:spPr bwMode="auto">
          <a:xfrm>
            <a:off x="7522871" y="2777418"/>
            <a:ext cx="38100" cy="38100"/>
          </a:xfrm>
          <a:custGeom>
            <a:avLst/>
            <a:gdLst>
              <a:gd name="T0" fmla="*/ 1 w 9"/>
              <a:gd name="T1" fmla="*/ 0 h 9"/>
              <a:gd name="T2" fmla="*/ 4 w 9"/>
              <a:gd name="T3" fmla="*/ 5 h 9"/>
              <a:gd name="T4" fmla="*/ 8 w 9"/>
              <a:gd name="T5" fmla="*/ 9 h 9"/>
              <a:gd name="T6" fmla="*/ 6 w 9"/>
              <a:gd name="T7" fmla="*/ 3 h 9"/>
              <a:gd name="T8" fmla="*/ 1 w 9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1" y="0"/>
                </a:moveTo>
                <a:cubicBezTo>
                  <a:pt x="0" y="1"/>
                  <a:pt x="1" y="3"/>
                  <a:pt x="4" y="5"/>
                </a:cubicBezTo>
                <a:cubicBezTo>
                  <a:pt x="6" y="8"/>
                  <a:pt x="8" y="9"/>
                  <a:pt x="8" y="9"/>
                </a:cubicBezTo>
                <a:cubicBezTo>
                  <a:pt x="9" y="8"/>
                  <a:pt x="8" y="6"/>
                  <a:pt x="6" y="3"/>
                </a:cubicBezTo>
                <a:cubicBezTo>
                  <a:pt x="4" y="1"/>
                  <a:pt x="1" y="0"/>
                  <a:pt x="1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8" name="Freeform 224"/>
          <p:cNvSpPr/>
          <p:nvPr/>
        </p:nvSpPr>
        <p:spPr bwMode="auto">
          <a:xfrm>
            <a:off x="7492708" y="2625018"/>
            <a:ext cx="80963" cy="73025"/>
          </a:xfrm>
          <a:custGeom>
            <a:avLst/>
            <a:gdLst>
              <a:gd name="T0" fmla="*/ 19 w 19"/>
              <a:gd name="T1" fmla="*/ 17 h 17"/>
              <a:gd name="T2" fmla="*/ 0 w 19"/>
              <a:gd name="T3" fmla="*/ 9 h 17"/>
              <a:gd name="T4" fmla="*/ 19 w 19"/>
              <a:gd name="T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" h="17">
                <a:moveTo>
                  <a:pt x="19" y="17"/>
                </a:moveTo>
                <a:cubicBezTo>
                  <a:pt x="9" y="0"/>
                  <a:pt x="0" y="9"/>
                  <a:pt x="0" y="9"/>
                </a:cubicBezTo>
                <a:cubicBezTo>
                  <a:pt x="12" y="9"/>
                  <a:pt x="19" y="17"/>
                  <a:pt x="19" y="1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9" name="Freeform 225"/>
          <p:cNvSpPr/>
          <p:nvPr/>
        </p:nvSpPr>
        <p:spPr bwMode="auto">
          <a:xfrm>
            <a:off x="7210133" y="2625018"/>
            <a:ext cx="76200" cy="73025"/>
          </a:xfrm>
          <a:custGeom>
            <a:avLst/>
            <a:gdLst>
              <a:gd name="T0" fmla="*/ 18 w 18"/>
              <a:gd name="T1" fmla="*/ 9 h 17"/>
              <a:gd name="T2" fmla="*/ 0 w 18"/>
              <a:gd name="T3" fmla="*/ 17 h 17"/>
              <a:gd name="T4" fmla="*/ 18 w 18"/>
              <a:gd name="T5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" h="17">
                <a:moveTo>
                  <a:pt x="18" y="9"/>
                </a:moveTo>
                <a:cubicBezTo>
                  <a:pt x="18" y="9"/>
                  <a:pt x="9" y="0"/>
                  <a:pt x="0" y="17"/>
                </a:cubicBezTo>
                <a:cubicBezTo>
                  <a:pt x="0" y="17"/>
                  <a:pt x="6" y="9"/>
                  <a:pt x="18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0" name="Freeform 226"/>
          <p:cNvSpPr>
            <a:spLocks noEditPoints="1"/>
          </p:cNvSpPr>
          <p:nvPr/>
        </p:nvSpPr>
        <p:spPr bwMode="auto">
          <a:xfrm>
            <a:off x="7807033" y="2650418"/>
            <a:ext cx="449263" cy="309563"/>
          </a:xfrm>
          <a:custGeom>
            <a:avLst/>
            <a:gdLst>
              <a:gd name="T0" fmla="*/ 73 w 106"/>
              <a:gd name="T1" fmla="*/ 6 h 73"/>
              <a:gd name="T2" fmla="*/ 69 w 106"/>
              <a:gd name="T3" fmla="*/ 7 h 73"/>
              <a:gd name="T4" fmla="*/ 36 w 106"/>
              <a:gd name="T5" fmla="*/ 7 h 73"/>
              <a:gd name="T6" fmla="*/ 34 w 106"/>
              <a:gd name="T7" fmla="*/ 6 h 73"/>
              <a:gd name="T8" fmla="*/ 28 w 106"/>
              <a:gd name="T9" fmla="*/ 6 h 73"/>
              <a:gd name="T10" fmla="*/ 11 w 106"/>
              <a:gd name="T11" fmla="*/ 41 h 73"/>
              <a:gd name="T12" fmla="*/ 45 w 106"/>
              <a:gd name="T13" fmla="*/ 72 h 73"/>
              <a:gd name="T14" fmla="*/ 53 w 106"/>
              <a:gd name="T15" fmla="*/ 71 h 73"/>
              <a:gd name="T16" fmla="*/ 60 w 106"/>
              <a:gd name="T17" fmla="*/ 72 h 73"/>
              <a:gd name="T18" fmla="*/ 94 w 106"/>
              <a:gd name="T19" fmla="*/ 41 h 73"/>
              <a:gd name="T20" fmla="*/ 77 w 106"/>
              <a:gd name="T21" fmla="*/ 6 h 73"/>
              <a:gd name="T22" fmla="*/ 48 w 106"/>
              <a:gd name="T23" fmla="*/ 69 h 73"/>
              <a:gd name="T24" fmla="*/ 49 w 106"/>
              <a:gd name="T25" fmla="*/ 70 h 73"/>
              <a:gd name="T26" fmla="*/ 60 w 106"/>
              <a:gd name="T27" fmla="*/ 69 h 73"/>
              <a:gd name="T28" fmla="*/ 62 w 106"/>
              <a:gd name="T29" fmla="*/ 67 h 73"/>
              <a:gd name="T30" fmla="*/ 70 w 106"/>
              <a:gd name="T31" fmla="*/ 63 h 73"/>
              <a:gd name="T32" fmla="*/ 61 w 106"/>
              <a:gd name="T33" fmla="*/ 63 h 73"/>
              <a:gd name="T34" fmla="*/ 53 w 106"/>
              <a:gd name="T35" fmla="*/ 55 h 73"/>
              <a:gd name="T36" fmla="*/ 51 w 106"/>
              <a:gd name="T37" fmla="*/ 56 h 73"/>
              <a:gd name="T38" fmla="*/ 60 w 106"/>
              <a:gd name="T39" fmla="*/ 64 h 73"/>
              <a:gd name="T40" fmla="*/ 59 w 106"/>
              <a:gd name="T41" fmla="*/ 68 h 73"/>
              <a:gd name="T42" fmla="*/ 54 w 106"/>
              <a:gd name="T43" fmla="*/ 70 h 73"/>
              <a:gd name="T44" fmla="*/ 47 w 106"/>
              <a:gd name="T45" fmla="*/ 64 h 73"/>
              <a:gd name="T46" fmla="*/ 42 w 106"/>
              <a:gd name="T47" fmla="*/ 59 h 73"/>
              <a:gd name="T48" fmla="*/ 46 w 106"/>
              <a:gd name="T49" fmla="*/ 64 h 73"/>
              <a:gd name="T50" fmla="*/ 46 w 106"/>
              <a:gd name="T51" fmla="*/ 68 h 73"/>
              <a:gd name="T52" fmla="*/ 41 w 106"/>
              <a:gd name="T53" fmla="*/ 70 h 73"/>
              <a:gd name="T54" fmla="*/ 14 w 106"/>
              <a:gd name="T55" fmla="*/ 44 h 73"/>
              <a:gd name="T56" fmla="*/ 28 w 106"/>
              <a:gd name="T57" fmla="*/ 8 h 73"/>
              <a:gd name="T58" fmla="*/ 45 w 106"/>
              <a:gd name="T59" fmla="*/ 10 h 73"/>
              <a:gd name="T60" fmla="*/ 39 w 106"/>
              <a:gd name="T61" fmla="*/ 21 h 73"/>
              <a:gd name="T62" fmla="*/ 51 w 106"/>
              <a:gd name="T63" fmla="*/ 25 h 73"/>
              <a:gd name="T64" fmla="*/ 74 w 106"/>
              <a:gd name="T65" fmla="*/ 48 h 73"/>
              <a:gd name="T66" fmla="*/ 67 w 106"/>
              <a:gd name="T67" fmla="*/ 55 h 73"/>
              <a:gd name="T68" fmla="*/ 70 w 106"/>
              <a:gd name="T69" fmla="*/ 60 h 73"/>
              <a:gd name="T70" fmla="*/ 72 w 106"/>
              <a:gd name="T71" fmla="*/ 63 h 73"/>
              <a:gd name="T72" fmla="*/ 72 w 106"/>
              <a:gd name="T73" fmla="*/ 56 h 73"/>
              <a:gd name="T74" fmla="*/ 55 w 106"/>
              <a:gd name="T75" fmla="*/ 25 h 73"/>
              <a:gd name="T76" fmla="*/ 56 w 106"/>
              <a:gd name="T77" fmla="*/ 23 h 73"/>
              <a:gd name="T78" fmla="*/ 49 w 106"/>
              <a:gd name="T79" fmla="*/ 23 h 73"/>
              <a:gd name="T80" fmla="*/ 40 w 106"/>
              <a:gd name="T81" fmla="*/ 15 h 73"/>
              <a:gd name="T82" fmla="*/ 60 w 106"/>
              <a:gd name="T83" fmla="*/ 10 h 73"/>
              <a:gd name="T84" fmla="*/ 78 w 106"/>
              <a:gd name="T85" fmla="*/ 8 h 73"/>
              <a:gd name="T86" fmla="*/ 91 w 106"/>
              <a:gd name="T87" fmla="*/ 44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6" h="73">
                <a:moveTo>
                  <a:pt x="77" y="6"/>
                </a:moveTo>
                <a:cubicBezTo>
                  <a:pt x="76" y="6"/>
                  <a:pt x="75" y="6"/>
                  <a:pt x="74" y="6"/>
                </a:cubicBezTo>
                <a:cubicBezTo>
                  <a:pt x="74" y="6"/>
                  <a:pt x="73" y="6"/>
                  <a:pt x="73" y="6"/>
                </a:cubicBezTo>
                <a:cubicBezTo>
                  <a:pt x="71" y="6"/>
                  <a:pt x="71" y="6"/>
                  <a:pt x="71" y="6"/>
                </a:cubicBezTo>
                <a:cubicBezTo>
                  <a:pt x="70" y="7"/>
                  <a:pt x="70" y="7"/>
                  <a:pt x="70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53" y="9"/>
                  <a:pt x="53" y="9"/>
                  <a:pt x="53" y="9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34" y="6"/>
                  <a:pt x="34" y="6"/>
                  <a:pt x="34" y="6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6"/>
                  <a:pt x="31" y="6"/>
                  <a:pt x="31" y="6"/>
                </a:cubicBezTo>
                <a:cubicBezTo>
                  <a:pt x="31" y="6"/>
                  <a:pt x="29" y="6"/>
                  <a:pt x="28" y="6"/>
                </a:cubicBezTo>
                <a:cubicBezTo>
                  <a:pt x="22" y="0"/>
                  <a:pt x="22" y="0"/>
                  <a:pt x="22" y="0"/>
                </a:cubicBezTo>
                <a:cubicBezTo>
                  <a:pt x="0" y="23"/>
                  <a:pt x="0" y="23"/>
                  <a:pt x="0" y="23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3" y="44"/>
                  <a:pt x="13" y="45"/>
                </a:cubicBezTo>
                <a:cubicBezTo>
                  <a:pt x="40" y="71"/>
                  <a:pt x="40" y="71"/>
                  <a:pt x="40" y="71"/>
                </a:cubicBezTo>
                <a:cubicBezTo>
                  <a:pt x="41" y="73"/>
                  <a:pt x="44" y="73"/>
                  <a:pt x="45" y="72"/>
                </a:cubicBezTo>
                <a:cubicBezTo>
                  <a:pt x="46" y="70"/>
                  <a:pt x="46" y="70"/>
                  <a:pt x="46" y="70"/>
                </a:cubicBezTo>
                <a:cubicBezTo>
                  <a:pt x="47" y="71"/>
                  <a:pt x="47" y="71"/>
                  <a:pt x="47" y="71"/>
                </a:cubicBezTo>
                <a:cubicBezTo>
                  <a:pt x="49" y="73"/>
                  <a:pt x="51" y="73"/>
                  <a:pt x="53" y="71"/>
                </a:cubicBezTo>
                <a:cubicBezTo>
                  <a:pt x="54" y="73"/>
                  <a:pt x="56" y="73"/>
                  <a:pt x="58" y="71"/>
                </a:cubicBezTo>
                <a:cubicBezTo>
                  <a:pt x="59" y="70"/>
                  <a:pt x="59" y="70"/>
                  <a:pt x="59" y="70"/>
                </a:cubicBezTo>
                <a:cubicBezTo>
                  <a:pt x="60" y="72"/>
                  <a:pt x="60" y="72"/>
                  <a:pt x="60" y="72"/>
                </a:cubicBezTo>
                <a:cubicBezTo>
                  <a:pt x="62" y="73"/>
                  <a:pt x="64" y="73"/>
                  <a:pt x="66" y="71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4"/>
                  <a:pt x="94" y="41"/>
                  <a:pt x="94" y="41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83" y="0"/>
                  <a:pt x="83" y="0"/>
                  <a:pt x="83" y="0"/>
                </a:cubicBezTo>
                <a:lnTo>
                  <a:pt x="77" y="6"/>
                </a:lnTo>
                <a:close/>
                <a:moveTo>
                  <a:pt x="49" y="70"/>
                </a:moveTo>
                <a:cubicBezTo>
                  <a:pt x="48" y="69"/>
                  <a:pt x="48" y="69"/>
                  <a:pt x="48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8" y="69"/>
                  <a:pt x="48" y="68"/>
                  <a:pt x="48" y="67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1"/>
                  <a:pt x="49" y="71"/>
                  <a:pt x="49" y="70"/>
                </a:cubicBezTo>
                <a:close/>
                <a:moveTo>
                  <a:pt x="65" y="70"/>
                </a:moveTo>
                <a:cubicBezTo>
                  <a:pt x="64" y="71"/>
                  <a:pt x="62" y="71"/>
                  <a:pt x="62" y="71"/>
                </a:cubicBezTo>
                <a:cubicBezTo>
                  <a:pt x="60" y="69"/>
                  <a:pt x="60" y="69"/>
                  <a:pt x="60" y="69"/>
                </a:cubicBezTo>
                <a:cubicBezTo>
                  <a:pt x="61" y="68"/>
                  <a:pt x="61" y="68"/>
                  <a:pt x="61" y="68"/>
                </a:cubicBezTo>
                <a:cubicBezTo>
                  <a:pt x="61" y="68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4" y="68"/>
                  <a:pt x="65" y="69"/>
                  <a:pt x="66" y="68"/>
                </a:cubicBezTo>
                <a:lnTo>
                  <a:pt x="65" y="70"/>
                </a:lnTo>
                <a:close/>
                <a:moveTo>
                  <a:pt x="70" y="63"/>
                </a:moveTo>
                <a:cubicBezTo>
                  <a:pt x="67" y="66"/>
                  <a:pt x="67" y="66"/>
                  <a:pt x="67" y="66"/>
                </a:cubicBezTo>
                <a:cubicBezTo>
                  <a:pt x="66" y="67"/>
                  <a:pt x="64" y="67"/>
                  <a:pt x="63" y="66"/>
                </a:cubicBezTo>
                <a:cubicBezTo>
                  <a:pt x="63" y="66"/>
                  <a:pt x="62" y="65"/>
                  <a:pt x="61" y="63"/>
                </a:cubicBezTo>
                <a:cubicBezTo>
                  <a:pt x="60" y="63"/>
                  <a:pt x="60" y="63"/>
                  <a:pt x="60" y="62"/>
                </a:cubicBezTo>
                <a:cubicBezTo>
                  <a:pt x="58" y="60"/>
                  <a:pt x="55" y="58"/>
                  <a:pt x="54" y="56"/>
                </a:cubicBezTo>
                <a:cubicBezTo>
                  <a:pt x="53" y="56"/>
                  <a:pt x="53" y="56"/>
                  <a:pt x="53" y="55"/>
                </a:cubicBezTo>
                <a:cubicBezTo>
                  <a:pt x="52" y="55"/>
                  <a:pt x="52" y="55"/>
                  <a:pt x="52" y="55"/>
                </a:cubicBezTo>
                <a:cubicBezTo>
                  <a:pt x="51" y="55"/>
                  <a:pt x="51" y="55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3" y="57"/>
                  <a:pt x="53" y="57"/>
                  <a:pt x="53" y="57"/>
                </a:cubicBezTo>
                <a:cubicBezTo>
                  <a:pt x="59" y="63"/>
                  <a:pt x="59" y="63"/>
                  <a:pt x="59" y="63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5"/>
                  <a:pt x="60" y="65"/>
                  <a:pt x="60" y="65"/>
                </a:cubicBezTo>
                <a:cubicBezTo>
                  <a:pt x="60" y="66"/>
                  <a:pt x="60" y="67"/>
                  <a:pt x="60" y="67"/>
                </a:cubicBezTo>
                <a:cubicBezTo>
                  <a:pt x="59" y="68"/>
                  <a:pt x="59" y="68"/>
                  <a:pt x="59" y="68"/>
                </a:cubicBezTo>
                <a:cubicBezTo>
                  <a:pt x="58" y="69"/>
                  <a:pt x="58" y="69"/>
                  <a:pt x="58" y="69"/>
                </a:cubicBezTo>
                <a:cubicBezTo>
                  <a:pt x="57" y="70"/>
                  <a:pt x="57" y="70"/>
                  <a:pt x="57" y="70"/>
                </a:cubicBezTo>
                <a:cubicBezTo>
                  <a:pt x="56" y="71"/>
                  <a:pt x="55" y="71"/>
                  <a:pt x="54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53" y="69"/>
                  <a:pt x="53" y="69"/>
                  <a:pt x="53" y="69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2"/>
                  <a:pt x="46" y="62"/>
                  <a:pt x="46" y="62"/>
                </a:cubicBezTo>
                <a:cubicBezTo>
                  <a:pt x="42" y="59"/>
                  <a:pt x="42" y="59"/>
                  <a:pt x="42" y="59"/>
                </a:cubicBezTo>
                <a:cubicBezTo>
                  <a:pt x="41" y="59"/>
                  <a:pt x="41" y="59"/>
                  <a:pt x="40" y="59"/>
                </a:cubicBezTo>
                <a:cubicBezTo>
                  <a:pt x="44" y="63"/>
                  <a:pt x="44" y="63"/>
                  <a:pt x="44" y="63"/>
                </a:cubicBezTo>
                <a:cubicBezTo>
                  <a:pt x="46" y="64"/>
                  <a:pt x="46" y="64"/>
                  <a:pt x="46" y="64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6"/>
                  <a:pt x="47" y="67"/>
                  <a:pt x="46" y="68"/>
                </a:cubicBezTo>
                <a:cubicBezTo>
                  <a:pt x="46" y="68"/>
                  <a:pt x="46" y="68"/>
                  <a:pt x="46" y="68"/>
                </a:cubicBezTo>
                <a:cubicBezTo>
                  <a:pt x="45" y="69"/>
                  <a:pt x="45" y="69"/>
                  <a:pt x="45" y="69"/>
                </a:cubicBezTo>
                <a:cubicBezTo>
                  <a:pt x="44" y="71"/>
                  <a:pt x="44" y="71"/>
                  <a:pt x="44" y="71"/>
                </a:cubicBezTo>
                <a:cubicBezTo>
                  <a:pt x="43" y="71"/>
                  <a:pt x="41" y="71"/>
                  <a:pt x="41" y="70"/>
                </a:cubicBezTo>
                <a:cubicBezTo>
                  <a:pt x="39" y="68"/>
                  <a:pt x="39" y="68"/>
                  <a:pt x="39" y="68"/>
                </a:cubicBezTo>
                <a:cubicBezTo>
                  <a:pt x="33" y="63"/>
                  <a:pt x="33" y="63"/>
                  <a:pt x="33" y="63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43"/>
                  <a:pt x="2" y="23"/>
                  <a:pt x="2" y="23"/>
                </a:cubicBezTo>
                <a:cubicBezTo>
                  <a:pt x="22" y="2"/>
                  <a:pt x="22" y="2"/>
                  <a:pt x="22" y="2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ubicBezTo>
                  <a:pt x="30" y="8"/>
                  <a:pt x="31" y="8"/>
                  <a:pt x="32" y="8"/>
                </a:cubicBezTo>
                <a:cubicBezTo>
                  <a:pt x="45" y="10"/>
                  <a:pt x="45" y="10"/>
                  <a:pt x="45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39" y="10"/>
                  <a:pt x="38" y="13"/>
                  <a:pt x="38" y="15"/>
                </a:cubicBezTo>
                <a:cubicBezTo>
                  <a:pt x="39" y="21"/>
                  <a:pt x="39" y="21"/>
                  <a:pt x="39" y="21"/>
                </a:cubicBezTo>
                <a:cubicBezTo>
                  <a:pt x="39" y="23"/>
                  <a:pt x="41" y="25"/>
                  <a:pt x="43" y="25"/>
                </a:cubicBezTo>
                <a:cubicBezTo>
                  <a:pt x="43" y="25"/>
                  <a:pt x="48" y="25"/>
                  <a:pt x="51" y="25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3" y="26"/>
                  <a:pt x="53" y="26"/>
                  <a:pt x="53" y="26"/>
                </a:cubicBezTo>
                <a:cubicBezTo>
                  <a:pt x="74" y="48"/>
                  <a:pt x="74" y="48"/>
                  <a:pt x="74" y="48"/>
                </a:cubicBezTo>
                <a:cubicBezTo>
                  <a:pt x="75" y="48"/>
                  <a:pt x="75" y="50"/>
                  <a:pt x="74" y="51"/>
                </a:cubicBezTo>
                <a:cubicBezTo>
                  <a:pt x="70" y="55"/>
                  <a:pt x="70" y="55"/>
                  <a:pt x="70" y="55"/>
                </a:cubicBezTo>
                <a:cubicBezTo>
                  <a:pt x="69" y="56"/>
                  <a:pt x="68" y="56"/>
                  <a:pt x="67" y="55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4"/>
                  <a:pt x="55" y="45"/>
                  <a:pt x="55" y="45"/>
                </a:cubicBezTo>
                <a:cubicBezTo>
                  <a:pt x="70" y="60"/>
                  <a:pt x="70" y="60"/>
                  <a:pt x="70" y="60"/>
                </a:cubicBezTo>
                <a:cubicBezTo>
                  <a:pt x="71" y="61"/>
                  <a:pt x="71" y="62"/>
                  <a:pt x="70" y="63"/>
                </a:cubicBezTo>
                <a:close/>
                <a:moveTo>
                  <a:pt x="91" y="44"/>
                </a:moveTo>
                <a:cubicBezTo>
                  <a:pt x="72" y="63"/>
                  <a:pt x="72" y="63"/>
                  <a:pt x="72" y="63"/>
                </a:cubicBezTo>
                <a:cubicBezTo>
                  <a:pt x="73" y="62"/>
                  <a:pt x="72" y="61"/>
                  <a:pt x="72" y="60"/>
                </a:cubicBezTo>
                <a:cubicBezTo>
                  <a:pt x="68" y="57"/>
                  <a:pt x="68" y="57"/>
                  <a:pt x="68" y="57"/>
                </a:cubicBezTo>
                <a:cubicBezTo>
                  <a:pt x="70" y="58"/>
                  <a:pt x="70" y="58"/>
                  <a:pt x="72" y="56"/>
                </a:cubicBezTo>
                <a:cubicBezTo>
                  <a:pt x="75" y="52"/>
                  <a:pt x="75" y="52"/>
                  <a:pt x="75" y="52"/>
                </a:cubicBezTo>
                <a:cubicBezTo>
                  <a:pt x="77" y="50"/>
                  <a:pt x="78" y="48"/>
                  <a:pt x="73" y="44"/>
                </a:cubicBezTo>
                <a:cubicBezTo>
                  <a:pt x="55" y="25"/>
                  <a:pt x="55" y="25"/>
                  <a:pt x="55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5" y="24"/>
                  <a:pt x="55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3" y="23"/>
                  <a:pt x="53" y="23"/>
                  <a:pt x="53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2" y="23"/>
                  <a:pt x="41" y="22"/>
                  <a:pt x="40" y="21"/>
                </a:cubicBezTo>
                <a:cubicBezTo>
                  <a:pt x="40" y="15"/>
                  <a:pt x="40" y="15"/>
                  <a:pt x="40" y="15"/>
                </a:cubicBezTo>
                <a:cubicBezTo>
                  <a:pt x="39" y="14"/>
                  <a:pt x="40" y="12"/>
                  <a:pt x="42" y="12"/>
                </a:cubicBezTo>
                <a:cubicBezTo>
                  <a:pt x="53" y="11"/>
                  <a:pt x="53" y="11"/>
                  <a:pt x="53" y="11"/>
                </a:cubicBezTo>
                <a:cubicBezTo>
                  <a:pt x="60" y="10"/>
                  <a:pt x="60" y="10"/>
                  <a:pt x="60" y="10"/>
                </a:cubicBezTo>
                <a:cubicBezTo>
                  <a:pt x="73" y="8"/>
                  <a:pt x="73" y="8"/>
                  <a:pt x="73" y="8"/>
                </a:cubicBezTo>
                <a:cubicBezTo>
                  <a:pt x="74" y="8"/>
                  <a:pt x="76" y="8"/>
                  <a:pt x="77" y="8"/>
                </a:cubicBezTo>
                <a:cubicBezTo>
                  <a:pt x="78" y="8"/>
                  <a:pt x="78" y="8"/>
                  <a:pt x="78" y="8"/>
                </a:cubicBezTo>
                <a:cubicBezTo>
                  <a:pt x="83" y="2"/>
                  <a:pt x="83" y="2"/>
                  <a:pt x="83" y="2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3"/>
                  <a:pt x="91" y="43"/>
                  <a:pt x="91" y="4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Freeform 227"/>
          <p:cNvSpPr>
            <a:spLocks noEditPoints="1"/>
          </p:cNvSpPr>
          <p:nvPr/>
        </p:nvSpPr>
        <p:spPr bwMode="auto">
          <a:xfrm>
            <a:off x="7773696" y="2599618"/>
            <a:ext cx="134938" cy="139700"/>
          </a:xfrm>
          <a:custGeom>
            <a:avLst/>
            <a:gdLst>
              <a:gd name="T0" fmla="*/ 26 w 32"/>
              <a:gd name="T1" fmla="*/ 0 h 33"/>
              <a:gd name="T2" fmla="*/ 0 w 32"/>
              <a:gd name="T3" fmla="*/ 26 h 33"/>
              <a:gd name="T4" fmla="*/ 6 w 32"/>
              <a:gd name="T5" fmla="*/ 33 h 33"/>
              <a:gd name="T6" fmla="*/ 32 w 32"/>
              <a:gd name="T7" fmla="*/ 6 h 33"/>
              <a:gd name="T8" fmla="*/ 26 w 32"/>
              <a:gd name="T9" fmla="*/ 0 h 33"/>
              <a:gd name="T10" fmla="*/ 26 w 32"/>
              <a:gd name="T11" fmla="*/ 10 h 33"/>
              <a:gd name="T12" fmla="*/ 23 w 32"/>
              <a:gd name="T13" fmla="*/ 7 h 33"/>
              <a:gd name="T14" fmla="*/ 26 w 32"/>
              <a:gd name="T15" fmla="*/ 5 h 33"/>
              <a:gd name="T16" fmla="*/ 28 w 32"/>
              <a:gd name="T17" fmla="*/ 7 h 33"/>
              <a:gd name="T18" fmla="*/ 26 w 32"/>
              <a:gd name="T19" fmla="*/ 1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33">
                <a:moveTo>
                  <a:pt x="26" y="0"/>
                </a:moveTo>
                <a:cubicBezTo>
                  <a:pt x="0" y="26"/>
                  <a:pt x="0" y="26"/>
                  <a:pt x="0" y="26"/>
                </a:cubicBezTo>
                <a:cubicBezTo>
                  <a:pt x="6" y="33"/>
                  <a:pt x="6" y="33"/>
                  <a:pt x="6" y="33"/>
                </a:cubicBezTo>
                <a:cubicBezTo>
                  <a:pt x="32" y="6"/>
                  <a:pt x="32" y="6"/>
                  <a:pt x="32" y="6"/>
                </a:cubicBezTo>
                <a:lnTo>
                  <a:pt x="26" y="0"/>
                </a:lnTo>
                <a:close/>
                <a:moveTo>
                  <a:pt x="26" y="10"/>
                </a:moveTo>
                <a:cubicBezTo>
                  <a:pt x="25" y="10"/>
                  <a:pt x="23" y="8"/>
                  <a:pt x="23" y="7"/>
                </a:cubicBezTo>
                <a:cubicBezTo>
                  <a:pt x="23" y="6"/>
                  <a:pt x="25" y="5"/>
                  <a:pt x="26" y="5"/>
                </a:cubicBezTo>
                <a:cubicBezTo>
                  <a:pt x="27" y="5"/>
                  <a:pt x="28" y="6"/>
                  <a:pt x="28" y="7"/>
                </a:cubicBezTo>
                <a:cubicBezTo>
                  <a:pt x="28" y="8"/>
                  <a:pt x="27" y="10"/>
                  <a:pt x="26" y="1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228"/>
          <p:cNvSpPr>
            <a:spLocks noEditPoints="1"/>
          </p:cNvSpPr>
          <p:nvPr/>
        </p:nvSpPr>
        <p:spPr bwMode="auto">
          <a:xfrm>
            <a:off x="8151521" y="2599618"/>
            <a:ext cx="134938" cy="139700"/>
          </a:xfrm>
          <a:custGeom>
            <a:avLst/>
            <a:gdLst>
              <a:gd name="T0" fmla="*/ 6 w 32"/>
              <a:gd name="T1" fmla="*/ 0 h 33"/>
              <a:gd name="T2" fmla="*/ 0 w 32"/>
              <a:gd name="T3" fmla="*/ 6 h 33"/>
              <a:gd name="T4" fmla="*/ 26 w 32"/>
              <a:gd name="T5" fmla="*/ 33 h 33"/>
              <a:gd name="T6" fmla="*/ 32 w 32"/>
              <a:gd name="T7" fmla="*/ 26 h 33"/>
              <a:gd name="T8" fmla="*/ 6 w 32"/>
              <a:gd name="T9" fmla="*/ 0 h 33"/>
              <a:gd name="T10" fmla="*/ 7 w 32"/>
              <a:gd name="T11" fmla="*/ 9 h 33"/>
              <a:gd name="T12" fmla="*/ 4 w 32"/>
              <a:gd name="T13" fmla="*/ 7 h 33"/>
              <a:gd name="T14" fmla="*/ 7 w 32"/>
              <a:gd name="T15" fmla="*/ 4 h 33"/>
              <a:gd name="T16" fmla="*/ 9 w 32"/>
              <a:gd name="T17" fmla="*/ 7 h 33"/>
              <a:gd name="T18" fmla="*/ 7 w 32"/>
              <a:gd name="T19" fmla="*/ 9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33">
                <a:moveTo>
                  <a:pt x="6" y="0"/>
                </a:moveTo>
                <a:cubicBezTo>
                  <a:pt x="0" y="6"/>
                  <a:pt x="0" y="6"/>
                  <a:pt x="0" y="6"/>
                </a:cubicBezTo>
                <a:cubicBezTo>
                  <a:pt x="26" y="33"/>
                  <a:pt x="26" y="33"/>
                  <a:pt x="26" y="33"/>
                </a:cubicBezTo>
                <a:cubicBezTo>
                  <a:pt x="32" y="26"/>
                  <a:pt x="32" y="26"/>
                  <a:pt x="32" y="26"/>
                </a:cubicBezTo>
                <a:lnTo>
                  <a:pt x="6" y="0"/>
                </a:lnTo>
                <a:close/>
                <a:moveTo>
                  <a:pt x="7" y="9"/>
                </a:moveTo>
                <a:cubicBezTo>
                  <a:pt x="5" y="9"/>
                  <a:pt x="4" y="8"/>
                  <a:pt x="4" y="7"/>
                </a:cubicBezTo>
                <a:cubicBezTo>
                  <a:pt x="4" y="5"/>
                  <a:pt x="5" y="4"/>
                  <a:pt x="7" y="4"/>
                </a:cubicBezTo>
                <a:cubicBezTo>
                  <a:pt x="8" y="4"/>
                  <a:pt x="9" y="5"/>
                  <a:pt x="9" y="7"/>
                </a:cubicBezTo>
                <a:cubicBezTo>
                  <a:pt x="9" y="8"/>
                  <a:pt x="8" y="9"/>
                  <a:pt x="7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Rectangle 229"/>
          <p:cNvSpPr>
            <a:spLocks noChangeArrowheads="1"/>
          </p:cNvSpPr>
          <p:nvPr/>
        </p:nvSpPr>
        <p:spPr bwMode="auto">
          <a:xfrm>
            <a:off x="1064921" y="3287006"/>
            <a:ext cx="68263" cy="254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230"/>
          <p:cNvSpPr/>
          <p:nvPr/>
        </p:nvSpPr>
        <p:spPr bwMode="auto">
          <a:xfrm>
            <a:off x="1052221" y="3317168"/>
            <a:ext cx="157163" cy="407988"/>
          </a:xfrm>
          <a:custGeom>
            <a:avLst/>
            <a:gdLst>
              <a:gd name="T0" fmla="*/ 37 w 37"/>
              <a:gd name="T1" fmla="*/ 38 h 96"/>
              <a:gd name="T2" fmla="*/ 36 w 37"/>
              <a:gd name="T3" fmla="*/ 27 h 96"/>
              <a:gd name="T4" fmla="*/ 18 w 37"/>
              <a:gd name="T5" fmla="*/ 1 h 96"/>
              <a:gd name="T6" fmla="*/ 18 w 37"/>
              <a:gd name="T7" fmla="*/ 1 h 96"/>
              <a:gd name="T8" fmla="*/ 18 w 37"/>
              <a:gd name="T9" fmla="*/ 0 h 96"/>
              <a:gd name="T10" fmla="*/ 4 w 37"/>
              <a:gd name="T11" fmla="*/ 0 h 96"/>
              <a:gd name="T12" fmla="*/ 0 w 37"/>
              <a:gd name="T13" fmla="*/ 74 h 96"/>
              <a:gd name="T14" fmla="*/ 11 w 37"/>
              <a:gd name="T15" fmla="*/ 96 h 96"/>
              <a:gd name="T16" fmla="*/ 21 w 37"/>
              <a:gd name="T17" fmla="*/ 73 h 96"/>
              <a:gd name="T18" fmla="*/ 19 w 37"/>
              <a:gd name="T19" fmla="*/ 16 h 96"/>
              <a:gd name="T20" fmla="*/ 28 w 37"/>
              <a:gd name="T21" fmla="*/ 32 h 96"/>
              <a:gd name="T22" fmla="*/ 37 w 37"/>
              <a:gd name="T23" fmla="*/ 3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7" h="96">
                <a:moveTo>
                  <a:pt x="37" y="38"/>
                </a:moveTo>
                <a:cubicBezTo>
                  <a:pt x="36" y="27"/>
                  <a:pt x="36" y="27"/>
                  <a:pt x="36" y="27"/>
                </a:cubicBezTo>
                <a:cubicBezTo>
                  <a:pt x="36" y="27"/>
                  <a:pt x="22" y="12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0"/>
                  <a:pt x="18" y="0"/>
                  <a:pt x="18" y="0"/>
                </a:cubicBezTo>
                <a:cubicBezTo>
                  <a:pt x="4" y="0"/>
                  <a:pt x="4" y="0"/>
                  <a:pt x="4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11" y="96"/>
                  <a:pt x="11" y="96"/>
                  <a:pt x="11" y="96"/>
                </a:cubicBezTo>
                <a:cubicBezTo>
                  <a:pt x="21" y="73"/>
                  <a:pt x="21" y="73"/>
                  <a:pt x="21" y="73"/>
                </a:cubicBezTo>
                <a:cubicBezTo>
                  <a:pt x="19" y="16"/>
                  <a:pt x="19" y="16"/>
                  <a:pt x="19" y="16"/>
                </a:cubicBezTo>
                <a:cubicBezTo>
                  <a:pt x="28" y="32"/>
                  <a:pt x="28" y="32"/>
                  <a:pt x="28" y="32"/>
                </a:cubicBezTo>
                <a:lnTo>
                  <a:pt x="37" y="3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231"/>
          <p:cNvSpPr/>
          <p:nvPr/>
        </p:nvSpPr>
        <p:spPr bwMode="auto">
          <a:xfrm>
            <a:off x="1709446" y="3372731"/>
            <a:ext cx="415925" cy="301625"/>
          </a:xfrm>
          <a:custGeom>
            <a:avLst/>
            <a:gdLst>
              <a:gd name="T0" fmla="*/ 0 w 262"/>
              <a:gd name="T1" fmla="*/ 190 h 190"/>
              <a:gd name="T2" fmla="*/ 40 w 262"/>
              <a:gd name="T3" fmla="*/ 86 h 190"/>
              <a:gd name="T4" fmla="*/ 262 w 262"/>
              <a:gd name="T5" fmla="*/ 0 h 190"/>
              <a:gd name="T6" fmla="*/ 179 w 262"/>
              <a:gd name="T7" fmla="*/ 107 h 190"/>
              <a:gd name="T8" fmla="*/ 40 w 262"/>
              <a:gd name="T9" fmla="*/ 86 h 190"/>
              <a:gd name="T10" fmla="*/ 0 w 262"/>
              <a:gd name="T11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2" h="190">
                <a:moveTo>
                  <a:pt x="0" y="190"/>
                </a:moveTo>
                <a:lnTo>
                  <a:pt x="40" y="86"/>
                </a:lnTo>
                <a:lnTo>
                  <a:pt x="262" y="0"/>
                </a:lnTo>
                <a:lnTo>
                  <a:pt x="179" y="107"/>
                </a:lnTo>
                <a:lnTo>
                  <a:pt x="40" y="86"/>
                </a:lnTo>
                <a:lnTo>
                  <a:pt x="0" y="19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232"/>
          <p:cNvSpPr/>
          <p:nvPr/>
        </p:nvSpPr>
        <p:spPr bwMode="auto">
          <a:xfrm>
            <a:off x="1709446" y="3372731"/>
            <a:ext cx="415925" cy="301625"/>
          </a:xfrm>
          <a:custGeom>
            <a:avLst/>
            <a:gdLst>
              <a:gd name="T0" fmla="*/ 0 w 262"/>
              <a:gd name="T1" fmla="*/ 190 h 190"/>
              <a:gd name="T2" fmla="*/ 40 w 262"/>
              <a:gd name="T3" fmla="*/ 86 h 190"/>
              <a:gd name="T4" fmla="*/ 262 w 262"/>
              <a:gd name="T5" fmla="*/ 0 h 190"/>
              <a:gd name="T6" fmla="*/ 179 w 262"/>
              <a:gd name="T7" fmla="*/ 107 h 190"/>
              <a:gd name="T8" fmla="*/ 40 w 262"/>
              <a:gd name="T9" fmla="*/ 86 h 190"/>
              <a:gd name="T10" fmla="*/ 0 w 262"/>
              <a:gd name="T11" fmla="*/ 1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2" h="190">
                <a:moveTo>
                  <a:pt x="0" y="190"/>
                </a:moveTo>
                <a:lnTo>
                  <a:pt x="40" y="86"/>
                </a:lnTo>
                <a:lnTo>
                  <a:pt x="262" y="0"/>
                </a:lnTo>
                <a:lnTo>
                  <a:pt x="179" y="107"/>
                </a:lnTo>
                <a:lnTo>
                  <a:pt x="40" y="86"/>
                </a:lnTo>
                <a:lnTo>
                  <a:pt x="0" y="19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7" name="Freeform 233"/>
          <p:cNvSpPr>
            <a:spLocks noEditPoints="1"/>
          </p:cNvSpPr>
          <p:nvPr/>
        </p:nvSpPr>
        <p:spPr bwMode="auto">
          <a:xfrm>
            <a:off x="1688808" y="3372731"/>
            <a:ext cx="431800" cy="301625"/>
          </a:xfrm>
          <a:custGeom>
            <a:avLst/>
            <a:gdLst>
              <a:gd name="T0" fmla="*/ 53 w 272"/>
              <a:gd name="T1" fmla="*/ 86 h 190"/>
              <a:gd name="T2" fmla="*/ 13 w 272"/>
              <a:gd name="T3" fmla="*/ 187 h 190"/>
              <a:gd name="T4" fmla="*/ 139 w 272"/>
              <a:gd name="T5" fmla="*/ 99 h 190"/>
              <a:gd name="T6" fmla="*/ 53 w 272"/>
              <a:gd name="T7" fmla="*/ 86 h 190"/>
              <a:gd name="T8" fmla="*/ 272 w 272"/>
              <a:gd name="T9" fmla="*/ 0 h 190"/>
              <a:gd name="T10" fmla="*/ 0 w 272"/>
              <a:gd name="T11" fmla="*/ 80 h 190"/>
              <a:gd name="T12" fmla="*/ 13 w 272"/>
              <a:gd name="T13" fmla="*/ 190 h 190"/>
              <a:gd name="T14" fmla="*/ 13 w 272"/>
              <a:gd name="T15" fmla="*/ 187 h 190"/>
              <a:gd name="T16" fmla="*/ 53 w 272"/>
              <a:gd name="T17" fmla="*/ 86 h 190"/>
              <a:gd name="T18" fmla="*/ 53 w 272"/>
              <a:gd name="T19" fmla="*/ 86 h 190"/>
              <a:gd name="T20" fmla="*/ 53 w 272"/>
              <a:gd name="T21" fmla="*/ 86 h 190"/>
              <a:gd name="T22" fmla="*/ 272 w 272"/>
              <a:gd name="T23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2" h="190">
                <a:moveTo>
                  <a:pt x="53" y="86"/>
                </a:moveTo>
                <a:lnTo>
                  <a:pt x="13" y="187"/>
                </a:lnTo>
                <a:lnTo>
                  <a:pt x="139" y="99"/>
                </a:lnTo>
                <a:lnTo>
                  <a:pt x="53" y="86"/>
                </a:lnTo>
                <a:close/>
                <a:moveTo>
                  <a:pt x="272" y="0"/>
                </a:moveTo>
                <a:lnTo>
                  <a:pt x="0" y="80"/>
                </a:lnTo>
                <a:lnTo>
                  <a:pt x="13" y="190"/>
                </a:lnTo>
                <a:lnTo>
                  <a:pt x="13" y="187"/>
                </a:lnTo>
                <a:lnTo>
                  <a:pt x="53" y="86"/>
                </a:lnTo>
                <a:lnTo>
                  <a:pt x="53" y="86"/>
                </a:lnTo>
                <a:lnTo>
                  <a:pt x="53" y="86"/>
                </a:lnTo>
                <a:lnTo>
                  <a:pt x="27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8" name="Freeform 234"/>
          <p:cNvSpPr>
            <a:spLocks noEditPoints="1"/>
          </p:cNvSpPr>
          <p:nvPr/>
        </p:nvSpPr>
        <p:spPr bwMode="auto">
          <a:xfrm>
            <a:off x="1688808" y="3372731"/>
            <a:ext cx="431800" cy="301625"/>
          </a:xfrm>
          <a:custGeom>
            <a:avLst/>
            <a:gdLst>
              <a:gd name="T0" fmla="*/ 53 w 272"/>
              <a:gd name="T1" fmla="*/ 86 h 190"/>
              <a:gd name="T2" fmla="*/ 13 w 272"/>
              <a:gd name="T3" fmla="*/ 187 h 190"/>
              <a:gd name="T4" fmla="*/ 139 w 272"/>
              <a:gd name="T5" fmla="*/ 99 h 190"/>
              <a:gd name="T6" fmla="*/ 53 w 272"/>
              <a:gd name="T7" fmla="*/ 86 h 190"/>
              <a:gd name="T8" fmla="*/ 272 w 272"/>
              <a:gd name="T9" fmla="*/ 0 h 190"/>
              <a:gd name="T10" fmla="*/ 0 w 272"/>
              <a:gd name="T11" fmla="*/ 80 h 190"/>
              <a:gd name="T12" fmla="*/ 13 w 272"/>
              <a:gd name="T13" fmla="*/ 190 h 190"/>
              <a:gd name="T14" fmla="*/ 13 w 272"/>
              <a:gd name="T15" fmla="*/ 187 h 190"/>
              <a:gd name="T16" fmla="*/ 53 w 272"/>
              <a:gd name="T17" fmla="*/ 86 h 190"/>
              <a:gd name="T18" fmla="*/ 53 w 272"/>
              <a:gd name="T19" fmla="*/ 86 h 190"/>
              <a:gd name="T20" fmla="*/ 53 w 272"/>
              <a:gd name="T21" fmla="*/ 86 h 190"/>
              <a:gd name="T22" fmla="*/ 272 w 272"/>
              <a:gd name="T23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2" h="190">
                <a:moveTo>
                  <a:pt x="53" y="86"/>
                </a:moveTo>
                <a:lnTo>
                  <a:pt x="13" y="187"/>
                </a:lnTo>
                <a:lnTo>
                  <a:pt x="139" y="99"/>
                </a:lnTo>
                <a:lnTo>
                  <a:pt x="53" y="86"/>
                </a:lnTo>
                <a:moveTo>
                  <a:pt x="272" y="0"/>
                </a:moveTo>
                <a:lnTo>
                  <a:pt x="0" y="80"/>
                </a:lnTo>
                <a:lnTo>
                  <a:pt x="13" y="190"/>
                </a:lnTo>
                <a:lnTo>
                  <a:pt x="13" y="187"/>
                </a:lnTo>
                <a:lnTo>
                  <a:pt x="53" y="86"/>
                </a:lnTo>
                <a:lnTo>
                  <a:pt x="53" y="86"/>
                </a:lnTo>
                <a:lnTo>
                  <a:pt x="53" y="86"/>
                </a:lnTo>
                <a:lnTo>
                  <a:pt x="27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9" name="Freeform 235"/>
          <p:cNvSpPr>
            <a:spLocks noEditPoints="1"/>
          </p:cNvSpPr>
          <p:nvPr/>
        </p:nvSpPr>
        <p:spPr bwMode="auto">
          <a:xfrm>
            <a:off x="1709446" y="3372731"/>
            <a:ext cx="411163" cy="296863"/>
          </a:xfrm>
          <a:custGeom>
            <a:avLst/>
            <a:gdLst>
              <a:gd name="T0" fmla="*/ 40 w 259"/>
              <a:gd name="T1" fmla="*/ 86 h 187"/>
              <a:gd name="T2" fmla="*/ 0 w 259"/>
              <a:gd name="T3" fmla="*/ 187 h 187"/>
              <a:gd name="T4" fmla="*/ 0 w 259"/>
              <a:gd name="T5" fmla="*/ 187 h 187"/>
              <a:gd name="T6" fmla="*/ 40 w 259"/>
              <a:gd name="T7" fmla="*/ 86 h 187"/>
              <a:gd name="T8" fmla="*/ 40 w 259"/>
              <a:gd name="T9" fmla="*/ 86 h 187"/>
              <a:gd name="T10" fmla="*/ 259 w 259"/>
              <a:gd name="T11" fmla="*/ 0 h 187"/>
              <a:gd name="T12" fmla="*/ 259 w 259"/>
              <a:gd name="T13" fmla="*/ 0 h 187"/>
              <a:gd name="T14" fmla="*/ 259 w 259"/>
              <a:gd name="T15" fmla="*/ 0 h 187"/>
              <a:gd name="T16" fmla="*/ 40 w 259"/>
              <a:gd name="T17" fmla="*/ 86 h 187"/>
              <a:gd name="T18" fmla="*/ 40 w 259"/>
              <a:gd name="T19" fmla="*/ 86 h 187"/>
              <a:gd name="T20" fmla="*/ 126 w 259"/>
              <a:gd name="T21" fmla="*/ 99 h 187"/>
              <a:gd name="T22" fmla="*/ 259 w 259"/>
              <a:gd name="T23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9" h="187">
                <a:moveTo>
                  <a:pt x="40" y="86"/>
                </a:moveTo>
                <a:lnTo>
                  <a:pt x="0" y="187"/>
                </a:lnTo>
                <a:lnTo>
                  <a:pt x="0" y="187"/>
                </a:lnTo>
                <a:lnTo>
                  <a:pt x="40" y="86"/>
                </a:lnTo>
                <a:lnTo>
                  <a:pt x="40" y="86"/>
                </a:lnTo>
                <a:close/>
                <a:moveTo>
                  <a:pt x="259" y="0"/>
                </a:moveTo>
                <a:lnTo>
                  <a:pt x="259" y="0"/>
                </a:lnTo>
                <a:lnTo>
                  <a:pt x="259" y="0"/>
                </a:lnTo>
                <a:lnTo>
                  <a:pt x="40" y="86"/>
                </a:lnTo>
                <a:lnTo>
                  <a:pt x="40" y="86"/>
                </a:lnTo>
                <a:lnTo>
                  <a:pt x="126" y="99"/>
                </a:lnTo>
                <a:lnTo>
                  <a:pt x="259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0" name="Freeform 236"/>
          <p:cNvSpPr>
            <a:spLocks noEditPoints="1"/>
          </p:cNvSpPr>
          <p:nvPr/>
        </p:nvSpPr>
        <p:spPr bwMode="auto">
          <a:xfrm>
            <a:off x="1709446" y="3372731"/>
            <a:ext cx="411163" cy="296863"/>
          </a:xfrm>
          <a:custGeom>
            <a:avLst/>
            <a:gdLst>
              <a:gd name="T0" fmla="*/ 40 w 259"/>
              <a:gd name="T1" fmla="*/ 86 h 187"/>
              <a:gd name="T2" fmla="*/ 0 w 259"/>
              <a:gd name="T3" fmla="*/ 187 h 187"/>
              <a:gd name="T4" fmla="*/ 0 w 259"/>
              <a:gd name="T5" fmla="*/ 187 h 187"/>
              <a:gd name="T6" fmla="*/ 40 w 259"/>
              <a:gd name="T7" fmla="*/ 86 h 187"/>
              <a:gd name="T8" fmla="*/ 40 w 259"/>
              <a:gd name="T9" fmla="*/ 86 h 187"/>
              <a:gd name="T10" fmla="*/ 259 w 259"/>
              <a:gd name="T11" fmla="*/ 0 h 187"/>
              <a:gd name="T12" fmla="*/ 259 w 259"/>
              <a:gd name="T13" fmla="*/ 0 h 187"/>
              <a:gd name="T14" fmla="*/ 259 w 259"/>
              <a:gd name="T15" fmla="*/ 0 h 187"/>
              <a:gd name="T16" fmla="*/ 40 w 259"/>
              <a:gd name="T17" fmla="*/ 86 h 187"/>
              <a:gd name="T18" fmla="*/ 40 w 259"/>
              <a:gd name="T19" fmla="*/ 86 h 187"/>
              <a:gd name="T20" fmla="*/ 126 w 259"/>
              <a:gd name="T21" fmla="*/ 99 h 187"/>
              <a:gd name="T22" fmla="*/ 259 w 259"/>
              <a:gd name="T23" fmla="*/ 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9" h="187">
                <a:moveTo>
                  <a:pt x="40" y="86"/>
                </a:moveTo>
                <a:lnTo>
                  <a:pt x="0" y="187"/>
                </a:lnTo>
                <a:lnTo>
                  <a:pt x="0" y="187"/>
                </a:lnTo>
                <a:lnTo>
                  <a:pt x="40" y="86"/>
                </a:lnTo>
                <a:lnTo>
                  <a:pt x="40" y="86"/>
                </a:lnTo>
                <a:moveTo>
                  <a:pt x="259" y="0"/>
                </a:moveTo>
                <a:lnTo>
                  <a:pt x="259" y="0"/>
                </a:lnTo>
                <a:lnTo>
                  <a:pt x="259" y="0"/>
                </a:lnTo>
                <a:lnTo>
                  <a:pt x="40" y="86"/>
                </a:lnTo>
                <a:lnTo>
                  <a:pt x="40" y="86"/>
                </a:lnTo>
                <a:lnTo>
                  <a:pt x="126" y="99"/>
                </a:lnTo>
                <a:lnTo>
                  <a:pt x="25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1" name="Freeform 237"/>
          <p:cNvSpPr/>
          <p:nvPr/>
        </p:nvSpPr>
        <p:spPr bwMode="auto">
          <a:xfrm>
            <a:off x="1569746" y="3372731"/>
            <a:ext cx="558800" cy="131763"/>
          </a:xfrm>
          <a:custGeom>
            <a:avLst/>
            <a:gdLst>
              <a:gd name="T0" fmla="*/ 75 w 352"/>
              <a:gd name="T1" fmla="*/ 83 h 83"/>
              <a:gd name="T2" fmla="*/ 0 w 352"/>
              <a:gd name="T3" fmla="*/ 64 h 83"/>
              <a:gd name="T4" fmla="*/ 352 w 352"/>
              <a:gd name="T5" fmla="*/ 0 h 83"/>
              <a:gd name="T6" fmla="*/ 75 w 352"/>
              <a:gd name="T7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2" h="83">
                <a:moveTo>
                  <a:pt x="75" y="83"/>
                </a:moveTo>
                <a:lnTo>
                  <a:pt x="0" y="64"/>
                </a:lnTo>
                <a:lnTo>
                  <a:pt x="352" y="0"/>
                </a:lnTo>
                <a:lnTo>
                  <a:pt x="75" y="8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2" name="Freeform 238"/>
          <p:cNvSpPr/>
          <p:nvPr/>
        </p:nvSpPr>
        <p:spPr bwMode="auto">
          <a:xfrm>
            <a:off x="2450808" y="3326693"/>
            <a:ext cx="400050" cy="398463"/>
          </a:xfrm>
          <a:custGeom>
            <a:avLst/>
            <a:gdLst>
              <a:gd name="T0" fmla="*/ 47 w 94"/>
              <a:gd name="T1" fmla="*/ 0 h 94"/>
              <a:gd name="T2" fmla="*/ 0 w 94"/>
              <a:gd name="T3" fmla="*/ 47 h 94"/>
              <a:gd name="T4" fmla="*/ 47 w 94"/>
              <a:gd name="T5" fmla="*/ 94 h 94"/>
              <a:gd name="T6" fmla="*/ 94 w 94"/>
              <a:gd name="T7" fmla="*/ 47 h 94"/>
              <a:gd name="T8" fmla="*/ 47 w 94"/>
              <a:gd name="T9" fmla="*/ 47 h 94"/>
              <a:gd name="T10" fmla="*/ 47 w 94"/>
              <a:gd name="T11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4" h="94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21" y="94"/>
                  <a:pt x="47" y="94"/>
                </a:cubicBezTo>
                <a:cubicBezTo>
                  <a:pt x="73" y="94"/>
                  <a:pt x="94" y="73"/>
                  <a:pt x="94" y="47"/>
                </a:cubicBezTo>
                <a:cubicBezTo>
                  <a:pt x="47" y="47"/>
                  <a:pt x="47" y="47"/>
                  <a:pt x="47" y="47"/>
                </a:cubicBezTo>
                <a:lnTo>
                  <a:pt x="4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3" name="Freeform 239"/>
          <p:cNvSpPr/>
          <p:nvPr/>
        </p:nvSpPr>
        <p:spPr bwMode="auto">
          <a:xfrm>
            <a:off x="2676233" y="3299706"/>
            <a:ext cx="200025" cy="200025"/>
          </a:xfrm>
          <a:custGeom>
            <a:avLst/>
            <a:gdLst>
              <a:gd name="T0" fmla="*/ 0 w 47"/>
              <a:gd name="T1" fmla="*/ 0 h 47"/>
              <a:gd name="T2" fmla="*/ 0 w 47"/>
              <a:gd name="T3" fmla="*/ 47 h 47"/>
              <a:gd name="T4" fmla="*/ 47 w 47"/>
              <a:gd name="T5" fmla="*/ 47 h 47"/>
              <a:gd name="T6" fmla="*/ 0 w 47"/>
              <a:gd name="T7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47">
                <a:moveTo>
                  <a:pt x="0" y="0"/>
                </a:moveTo>
                <a:cubicBezTo>
                  <a:pt x="0" y="47"/>
                  <a:pt x="0" y="47"/>
                  <a:pt x="0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21"/>
                  <a:pt x="26" y="0"/>
                  <a:pt x="0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4" name="Freeform 240"/>
          <p:cNvSpPr/>
          <p:nvPr/>
        </p:nvSpPr>
        <p:spPr bwMode="auto">
          <a:xfrm>
            <a:off x="3265196" y="3339393"/>
            <a:ext cx="398463" cy="398463"/>
          </a:xfrm>
          <a:custGeom>
            <a:avLst/>
            <a:gdLst>
              <a:gd name="T0" fmla="*/ 47 w 94"/>
              <a:gd name="T1" fmla="*/ 0 h 94"/>
              <a:gd name="T2" fmla="*/ 0 w 94"/>
              <a:gd name="T3" fmla="*/ 47 h 94"/>
              <a:gd name="T4" fmla="*/ 47 w 94"/>
              <a:gd name="T5" fmla="*/ 94 h 94"/>
              <a:gd name="T6" fmla="*/ 94 w 94"/>
              <a:gd name="T7" fmla="*/ 47 h 94"/>
              <a:gd name="T8" fmla="*/ 47 w 94"/>
              <a:gd name="T9" fmla="*/ 47 h 94"/>
              <a:gd name="T10" fmla="*/ 47 w 94"/>
              <a:gd name="T11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4" h="94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73"/>
                  <a:pt x="21" y="94"/>
                  <a:pt x="47" y="94"/>
                </a:cubicBezTo>
                <a:cubicBezTo>
                  <a:pt x="73" y="94"/>
                  <a:pt x="94" y="73"/>
                  <a:pt x="94" y="47"/>
                </a:cubicBezTo>
                <a:cubicBezTo>
                  <a:pt x="47" y="47"/>
                  <a:pt x="47" y="47"/>
                  <a:pt x="47" y="47"/>
                </a:cubicBezTo>
                <a:lnTo>
                  <a:pt x="4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Freeform 241"/>
          <p:cNvSpPr/>
          <p:nvPr/>
        </p:nvSpPr>
        <p:spPr bwMode="auto">
          <a:xfrm>
            <a:off x="3485858" y="3317168"/>
            <a:ext cx="136525" cy="195263"/>
          </a:xfrm>
          <a:custGeom>
            <a:avLst/>
            <a:gdLst>
              <a:gd name="T0" fmla="*/ 0 w 32"/>
              <a:gd name="T1" fmla="*/ 0 h 46"/>
              <a:gd name="T2" fmla="*/ 0 w 32"/>
              <a:gd name="T3" fmla="*/ 46 h 46"/>
              <a:gd name="T4" fmla="*/ 32 w 32"/>
              <a:gd name="T5" fmla="*/ 12 h 46"/>
              <a:gd name="T6" fmla="*/ 0 w 32"/>
              <a:gd name="T7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46">
                <a:moveTo>
                  <a:pt x="0" y="0"/>
                </a:moveTo>
                <a:cubicBezTo>
                  <a:pt x="0" y="46"/>
                  <a:pt x="0" y="46"/>
                  <a:pt x="0" y="46"/>
                </a:cubicBezTo>
                <a:cubicBezTo>
                  <a:pt x="32" y="12"/>
                  <a:pt x="32" y="12"/>
                  <a:pt x="32" y="12"/>
                </a:cubicBezTo>
                <a:cubicBezTo>
                  <a:pt x="24" y="4"/>
                  <a:pt x="13" y="0"/>
                  <a:pt x="0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6" name="Freeform 242"/>
          <p:cNvSpPr/>
          <p:nvPr/>
        </p:nvSpPr>
        <p:spPr bwMode="auto">
          <a:xfrm>
            <a:off x="3508083" y="3380668"/>
            <a:ext cx="198438" cy="144463"/>
          </a:xfrm>
          <a:custGeom>
            <a:avLst/>
            <a:gdLst>
              <a:gd name="T0" fmla="*/ 47 w 47"/>
              <a:gd name="T1" fmla="*/ 34 h 34"/>
              <a:gd name="T2" fmla="*/ 32 w 47"/>
              <a:gd name="T3" fmla="*/ 0 h 34"/>
              <a:gd name="T4" fmla="*/ 0 w 47"/>
              <a:gd name="T5" fmla="*/ 34 h 34"/>
              <a:gd name="T6" fmla="*/ 0 w 47"/>
              <a:gd name="T7" fmla="*/ 34 h 34"/>
              <a:gd name="T8" fmla="*/ 47 w 47"/>
              <a:gd name="T9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34">
                <a:moveTo>
                  <a:pt x="47" y="34"/>
                </a:moveTo>
                <a:cubicBezTo>
                  <a:pt x="47" y="20"/>
                  <a:pt x="41" y="8"/>
                  <a:pt x="32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4"/>
                  <a:pt x="0" y="34"/>
                  <a:pt x="0" y="34"/>
                </a:cubicBezTo>
                <a:lnTo>
                  <a:pt x="47" y="3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7" name="Rectangle 243"/>
          <p:cNvSpPr>
            <a:spLocks noChangeArrowheads="1"/>
          </p:cNvSpPr>
          <p:nvPr/>
        </p:nvSpPr>
        <p:spPr bwMode="auto">
          <a:xfrm>
            <a:off x="4003383" y="3479093"/>
            <a:ext cx="98425" cy="23336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Rectangle 244"/>
          <p:cNvSpPr>
            <a:spLocks noChangeArrowheads="1"/>
          </p:cNvSpPr>
          <p:nvPr/>
        </p:nvSpPr>
        <p:spPr bwMode="auto">
          <a:xfrm>
            <a:off x="4003383" y="3479093"/>
            <a:ext cx="98425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Rectangle 245"/>
          <p:cNvSpPr>
            <a:spLocks noChangeArrowheads="1"/>
          </p:cNvSpPr>
          <p:nvPr/>
        </p:nvSpPr>
        <p:spPr bwMode="auto">
          <a:xfrm>
            <a:off x="4173246" y="3410831"/>
            <a:ext cx="96838" cy="301625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Rectangle 246"/>
          <p:cNvSpPr>
            <a:spLocks noChangeArrowheads="1"/>
          </p:cNvSpPr>
          <p:nvPr/>
        </p:nvSpPr>
        <p:spPr bwMode="auto">
          <a:xfrm>
            <a:off x="4173246" y="3410831"/>
            <a:ext cx="9683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" name="Rectangle 247"/>
          <p:cNvSpPr>
            <a:spLocks noChangeArrowheads="1"/>
          </p:cNvSpPr>
          <p:nvPr/>
        </p:nvSpPr>
        <p:spPr bwMode="auto">
          <a:xfrm>
            <a:off x="4355808" y="3291768"/>
            <a:ext cx="96838" cy="4206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Rectangle 248"/>
          <p:cNvSpPr>
            <a:spLocks noChangeArrowheads="1"/>
          </p:cNvSpPr>
          <p:nvPr/>
        </p:nvSpPr>
        <p:spPr bwMode="auto">
          <a:xfrm>
            <a:off x="4851108" y="3525131"/>
            <a:ext cx="42863" cy="2047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" name="Rectangle 249"/>
          <p:cNvSpPr>
            <a:spLocks noChangeArrowheads="1"/>
          </p:cNvSpPr>
          <p:nvPr/>
        </p:nvSpPr>
        <p:spPr bwMode="auto">
          <a:xfrm>
            <a:off x="4914608" y="3440993"/>
            <a:ext cx="38100" cy="2889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4" name="Rectangle 250"/>
          <p:cNvSpPr>
            <a:spLocks noChangeArrowheads="1"/>
          </p:cNvSpPr>
          <p:nvPr/>
        </p:nvSpPr>
        <p:spPr bwMode="auto">
          <a:xfrm>
            <a:off x="4974933" y="3469568"/>
            <a:ext cx="38100" cy="26035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5" name="Rectangle 251"/>
          <p:cNvSpPr>
            <a:spLocks noChangeArrowheads="1"/>
          </p:cNvSpPr>
          <p:nvPr/>
        </p:nvSpPr>
        <p:spPr bwMode="auto">
          <a:xfrm>
            <a:off x="5043196" y="3390193"/>
            <a:ext cx="38100" cy="3397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Rectangle 252"/>
          <p:cNvSpPr>
            <a:spLocks noChangeArrowheads="1"/>
          </p:cNvSpPr>
          <p:nvPr/>
        </p:nvSpPr>
        <p:spPr bwMode="auto">
          <a:xfrm>
            <a:off x="5101933" y="3436231"/>
            <a:ext cx="38100" cy="2936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7" name="Rectangle 253"/>
          <p:cNvSpPr>
            <a:spLocks noChangeArrowheads="1"/>
          </p:cNvSpPr>
          <p:nvPr/>
        </p:nvSpPr>
        <p:spPr bwMode="auto">
          <a:xfrm>
            <a:off x="5160671" y="3436231"/>
            <a:ext cx="38100" cy="2936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8" name="Rectangle 254"/>
          <p:cNvSpPr>
            <a:spLocks noChangeArrowheads="1"/>
          </p:cNvSpPr>
          <p:nvPr/>
        </p:nvSpPr>
        <p:spPr bwMode="auto">
          <a:xfrm>
            <a:off x="5220996" y="3342568"/>
            <a:ext cx="41275" cy="38735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9" name="Rectangle 255"/>
          <p:cNvSpPr>
            <a:spLocks noChangeArrowheads="1"/>
          </p:cNvSpPr>
          <p:nvPr/>
        </p:nvSpPr>
        <p:spPr bwMode="auto">
          <a:xfrm>
            <a:off x="5279733" y="3380668"/>
            <a:ext cx="38100" cy="34925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0" name="Rectangle 256"/>
          <p:cNvSpPr>
            <a:spLocks noChangeArrowheads="1"/>
          </p:cNvSpPr>
          <p:nvPr/>
        </p:nvSpPr>
        <p:spPr bwMode="auto">
          <a:xfrm>
            <a:off x="5340058" y="3580693"/>
            <a:ext cx="38100" cy="1492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1" name="Rectangle 257"/>
          <p:cNvSpPr>
            <a:spLocks noChangeArrowheads="1"/>
          </p:cNvSpPr>
          <p:nvPr/>
        </p:nvSpPr>
        <p:spPr bwMode="auto">
          <a:xfrm>
            <a:off x="5713121" y="3525131"/>
            <a:ext cx="38100" cy="204788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2" name="Rectangle 258"/>
          <p:cNvSpPr>
            <a:spLocks noChangeArrowheads="1"/>
          </p:cNvSpPr>
          <p:nvPr/>
        </p:nvSpPr>
        <p:spPr bwMode="auto">
          <a:xfrm>
            <a:off x="5713121" y="3525131"/>
            <a:ext cx="38100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3" name="Rectangle 259"/>
          <p:cNvSpPr>
            <a:spLocks noChangeArrowheads="1"/>
          </p:cNvSpPr>
          <p:nvPr/>
        </p:nvSpPr>
        <p:spPr bwMode="auto">
          <a:xfrm>
            <a:off x="5771858" y="3440993"/>
            <a:ext cx="38100" cy="288925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4" name="Rectangle 260"/>
          <p:cNvSpPr>
            <a:spLocks noChangeArrowheads="1"/>
          </p:cNvSpPr>
          <p:nvPr/>
        </p:nvSpPr>
        <p:spPr bwMode="auto">
          <a:xfrm>
            <a:off x="5771858" y="3440993"/>
            <a:ext cx="381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5" name="Rectangle 261"/>
          <p:cNvSpPr>
            <a:spLocks noChangeArrowheads="1"/>
          </p:cNvSpPr>
          <p:nvPr/>
        </p:nvSpPr>
        <p:spPr bwMode="auto">
          <a:xfrm>
            <a:off x="5835358" y="3469568"/>
            <a:ext cx="38100" cy="260350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6" name="Rectangle 262"/>
          <p:cNvSpPr>
            <a:spLocks noChangeArrowheads="1"/>
          </p:cNvSpPr>
          <p:nvPr/>
        </p:nvSpPr>
        <p:spPr bwMode="auto">
          <a:xfrm>
            <a:off x="5835358" y="3469568"/>
            <a:ext cx="38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7" name="Rectangle 263"/>
          <p:cNvSpPr>
            <a:spLocks noChangeArrowheads="1"/>
          </p:cNvSpPr>
          <p:nvPr/>
        </p:nvSpPr>
        <p:spPr bwMode="auto">
          <a:xfrm>
            <a:off x="5898858" y="3390193"/>
            <a:ext cx="38100" cy="339725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8" name="Rectangle 264"/>
          <p:cNvSpPr>
            <a:spLocks noChangeArrowheads="1"/>
          </p:cNvSpPr>
          <p:nvPr/>
        </p:nvSpPr>
        <p:spPr bwMode="auto">
          <a:xfrm>
            <a:off x="5898858" y="3390193"/>
            <a:ext cx="381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9" name="Rectangle 265"/>
          <p:cNvSpPr>
            <a:spLocks noChangeArrowheads="1"/>
          </p:cNvSpPr>
          <p:nvPr/>
        </p:nvSpPr>
        <p:spPr bwMode="auto">
          <a:xfrm>
            <a:off x="5959183" y="3436231"/>
            <a:ext cx="38100" cy="293688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0" name="Rectangle 266"/>
          <p:cNvSpPr>
            <a:spLocks noChangeArrowheads="1"/>
          </p:cNvSpPr>
          <p:nvPr/>
        </p:nvSpPr>
        <p:spPr bwMode="auto">
          <a:xfrm>
            <a:off x="5959183" y="3436231"/>
            <a:ext cx="381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1" name="Rectangle 267"/>
          <p:cNvSpPr>
            <a:spLocks noChangeArrowheads="1"/>
          </p:cNvSpPr>
          <p:nvPr/>
        </p:nvSpPr>
        <p:spPr bwMode="auto">
          <a:xfrm>
            <a:off x="6017921" y="3436231"/>
            <a:ext cx="38100" cy="293688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2" name="Rectangle 268"/>
          <p:cNvSpPr>
            <a:spLocks noChangeArrowheads="1"/>
          </p:cNvSpPr>
          <p:nvPr/>
        </p:nvSpPr>
        <p:spPr bwMode="auto">
          <a:xfrm>
            <a:off x="6017921" y="3436231"/>
            <a:ext cx="381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3" name="Rectangle 269"/>
          <p:cNvSpPr>
            <a:spLocks noChangeArrowheads="1"/>
          </p:cNvSpPr>
          <p:nvPr/>
        </p:nvSpPr>
        <p:spPr bwMode="auto">
          <a:xfrm>
            <a:off x="6081421" y="3342568"/>
            <a:ext cx="38100" cy="38735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4" name="Rectangle 270"/>
          <p:cNvSpPr>
            <a:spLocks noChangeArrowheads="1"/>
          </p:cNvSpPr>
          <p:nvPr/>
        </p:nvSpPr>
        <p:spPr bwMode="auto">
          <a:xfrm>
            <a:off x="6140158" y="3380668"/>
            <a:ext cx="38100" cy="349250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5" name="Rectangle 271"/>
          <p:cNvSpPr>
            <a:spLocks noChangeArrowheads="1"/>
          </p:cNvSpPr>
          <p:nvPr/>
        </p:nvSpPr>
        <p:spPr bwMode="auto">
          <a:xfrm>
            <a:off x="6140158" y="3380668"/>
            <a:ext cx="381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6" name="Rectangle 272"/>
          <p:cNvSpPr>
            <a:spLocks noChangeArrowheads="1"/>
          </p:cNvSpPr>
          <p:nvPr/>
        </p:nvSpPr>
        <p:spPr bwMode="auto">
          <a:xfrm>
            <a:off x="6200483" y="3580693"/>
            <a:ext cx="38100" cy="149225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7" name="Rectangle 273"/>
          <p:cNvSpPr>
            <a:spLocks noChangeArrowheads="1"/>
          </p:cNvSpPr>
          <p:nvPr/>
        </p:nvSpPr>
        <p:spPr bwMode="auto">
          <a:xfrm>
            <a:off x="6200483" y="3580693"/>
            <a:ext cx="38100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8" name="Freeform 274"/>
          <p:cNvSpPr/>
          <p:nvPr/>
        </p:nvSpPr>
        <p:spPr bwMode="auto">
          <a:xfrm>
            <a:off x="6446546" y="3377493"/>
            <a:ext cx="423863" cy="314325"/>
          </a:xfrm>
          <a:custGeom>
            <a:avLst/>
            <a:gdLst>
              <a:gd name="T0" fmla="*/ 267 w 267"/>
              <a:gd name="T1" fmla="*/ 0 h 198"/>
              <a:gd name="T2" fmla="*/ 256 w 267"/>
              <a:gd name="T3" fmla="*/ 10 h 198"/>
              <a:gd name="T4" fmla="*/ 256 w 267"/>
              <a:gd name="T5" fmla="*/ 182 h 198"/>
              <a:gd name="T6" fmla="*/ 8 w 267"/>
              <a:gd name="T7" fmla="*/ 182 h 198"/>
              <a:gd name="T8" fmla="*/ 0 w 267"/>
              <a:gd name="T9" fmla="*/ 198 h 198"/>
              <a:gd name="T10" fmla="*/ 267 w 267"/>
              <a:gd name="T11" fmla="*/ 198 h 198"/>
              <a:gd name="T12" fmla="*/ 267 w 267"/>
              <a:gd name="T13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" h="198">
                <a:moveTo>
                  <a:pt x="267" y="0"/>
                </a:moveTo>
                <a:lnTo>
                  <a:pt x="256" y="10"/>
                </a:lnTo>
                <a:lnTo>
                  <a:pt x="256" y="182"/>
                </a:lnTo>
                <a:lnTo>
                  <a:pt x="8" y="182"/>
                </a:lnTo>
                <a:lnTo>
                  <a:pt x="0" y="198"/>
                </a:lnTo>
                <a:lnTo>
                  <a:pt x="267" y="198"/>
                </a:lnTo>
                <a:lnTo>
                  <a:pt x="267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9" name="Freeform 275"/>
          <p:cNvSpPr/>
          <p:nvPr/>
        </p:nvSpPr>
        <p:spPr bwMode="auto">
          <a:xfrm>
            <a:off x="6446546" y="3377493"/>
            <a:ext cx="423863" cy="314325"/>
          </a:xfrm>
          <a:custGeom>
            <a:avLst/>
            <a:gdLst>
              <a:gd name="T0" fmla="*/ 267 w 267"/>
              <a:gd name="T1" fmla="*/ 0 h 198"/>
              <a:gd name="T2" fmla="*/ 256 w 267"/>
              <a:gd name="T3" fmla="*/ 10 h 198"/>
              <a:gd name="T4" fmla="*/ 256 w 267"/>
              <a:gd name="T5" fmla="*/ 182 h 198"/>
              <a:gd name="T6" fmla="*/ 8 w 267"/>
              <a:gd name="T7" fmla="*/ 182 h 198"/>
              <a:gd name="T8" fmla="*/ 0 w 267"/>
              <a:gd name="T9" fmla="*/ 198 h 198"/>
              <a:gd name="T10" fmla="*/ 267 w 267"/>
              <a:gd name="T11" fmla="*/ 198 h 198"/>
              <a:gd name="T12" fmla="*/ 267 w 267"/>
              <a:gd name="T13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" h="198">
                <a:moveTo>
                  <a:pt x="267" y="0"/>
                </a:moveTo>
                <a:lnTo>
                  <a:pt x="256" y="10"/>
                </a:lnTo>
                <a:lnTo>
                  <a:pt x="256" y="182"/>
                </a:lnTo>
                <a:lnTo>
                  <a:pt x="8" y="182"/>
                </a:lnTo>
                <a:lnTo>
                  <a:pt x="0" y="198"/>
                </a:lnTo>
                <a:lnTo>
                  <a:pt x="267" y="198"/>
                </a:lnTo>
                <a:lnTo>
                  <a:pt x="26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0" name="Freeform 276"/>
          <p:cNvSpPr/>
          <p:nvPr/>
        </p:nvSpPr>
        <p:spPr bwMode="auto">
          <a:xfrm>
            <a:off x="6429083" y="3352093"/>
            <a:ext cx="423863" cy="314325"/>
          </a:xfrm>
          <a:custGeom>
            <a:avLst/>
            <a:gdLst>
              <a:gd name="T0" fmla="*/ 267 w 267"/>
              <a:gd name="T1" fmla="*/ 0 h 198"/>
              <a:gd name="T2" fmla="*/ 195 w 267"/>
              <a:gd name="T3" fmla="*/ 80 h 198"/>
              <a:gd name="T4" fmla="*/ 142 w 267"/>
              <a:gd name="T5" fmla="*/ 50 h 198"/>
              <a:gd name="T6" fmla="*/ 91 w 267"/>
              <a:gd name="T7" fmla="*/ 131 h 198"/>
              <a:gd name="T8" fmla="*/ 43 w 267"/>
              <a:gd name="T9" fmla="*/ 131 h 198"/>
              <a:gd name="T10" fmla="*/ 0 w 267"/>
              <a:gd name="T11" fmla="*/ 198 h 198"/>
              <a:gd name="T12" fmla="*/ 19 w 267"/>
              <a:gd name="T13" fmla="*/ 198 h 198"/>
              <a:gd name="T14" fmla="*/ 53 w 267"/>
              <a:gd name="T15" fmla="*/ 147 h 198"/>
              <a:gd name="T16" fmla="*/ 99 w 267"/>
              <a:gd name="T17" fmla="*/ 147 h 198"/>
              <a:gd name="T18" fmla="*/ 152 w 267"/>
              <a:gd name="T19" fmla="*/ 66 h 198"/>
              <a:gd name="T20" fmla="*/ 203 w 267"/>
              <a:gd name="T21" fmla="*/ 96 h 198"/>
              <a:gd name="T22" fmla="*/ 267 w 267"/>
              <a:gd name="T23" fmla="*/ 26 h 198"/>
              <a:gd name="T24" fmla="*/ 267 w 267"/>
              <a:gd name="T25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7" h="198">
                <a:moveTo>
                  <a:pt x="267" y="0"/>
                </a:moveTo>
                <a:lnTo>
                  <a:pt x="195" y="80"/>
                </a:lnTo>
                <a:lnTo>
                  <a:pt x="142" y="50"/>
                </a:lnTo>
                <a:lnTo>
                  <a:pt x="91" y="131"/>
                </a:lnTo>
                <a:lnTo>
                  <a:pt x="43" y="131"/>
                </a:lnTo>
                <a:lnTo>
                  <a:pt x="0" y="198"/>
                </a:lnTo>
                <a:lnTo>
                  <a:pt x="19" y="198"/>
                </a:lnTo>
                <a:lnTo>
                  <a:pt x="53" y="147"/>
                </a:lnTo>
                <a:lnTo>
                  <a:pt x="99" y="147"/>
                </a:lnTo>
                <a:lnTo>
                  <a:pt x="152" y="66"/>
                </a:lnTo>
                <a:lnTo>
                  <a:pt x="203" y="96"/>
                </a:lnTo>
                <a:lnTo>
                  <a:pt x="267" y="26"/>
                </a:lnTo>
                <a:lnTo>
                  <a:pt x="26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1" name="Freeform 277"/>
          <p:cNvSpPr/>
          <p:nvPr/>
        </p:nvSpPr>
        <p:spPr bwMode="auto">
          <a:xfrm>
            <a:off x="6429083" y="3352093"/>
            <a:ext cx="423863" cy="314325"/>
          </a:xfrm>
          <a:custGeom>
            <a:avLst/>
            <a:gdLst>
              <a:gd name="T0" fmla="*/ 267 w 267"/>
              <a:gd name="T1" fmla="*/ 0 h 198"/>
              <a:gd name="T2" fmla="*/ 195 w 267"/>
              <a:gd name="T3" fmla="*/ 80 h 198"/>
              <a:gd name="T4" fmla="*/ 142 w 267"/>
              <a:gd name="T5" fmla="*/ 50 h 198"/>
              <a:gd name="T6" fmla="*/ 91 w 267"/>
              <a:gd name="T7" fmla="*/ 131 h 198"/>
              <a:gd name="T8" fmla="*/ 43 w 267"/>
              <a:gd name="T9" fmla="*/ 131 h 198"/>
              <a:gd name="T10" fmla="*/ 0 w 267"/>
              <a:gd name="T11" fmla="*/ 198 h 198"/>
              <a:gd name="T12" fmla="*/ 19 w 267"/>
              <a:gd name="T13" fmla="*/ 198 h 198"/>
              <a:gd name="T14" fmla="*/ 53 w 267"/>
              <a:gd name="T15" fmla="*/ 147 h 198"/>
              <a:gd name="T16" fmla="*/ 99 w 267"/>
              <a:gd name="T17" fmla="*/ 147 h 198"/>
              <a:gd name="T18" fmla="*/ 152 w 267"/>
              <a:gd name="T19" fmla="*/ 66 h 198"/>
              <a:gd name="T20" fmla="*/ 203 w 267"/>
              <a:gd name="T21" fmla="*/ 96 h 198"/>
              <a:gd name="T22" fmla="*/ 267 w 267"/>
              <a:gd name="T23" fmla="*/ 26 h 198"/>
              <a:gd name="T24" fmla="*/ 267 w 267"/>
              <a:gd name="T25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7" h="198">
                <a:moveTo>
                  <a:pt x="267" y="0"/>
                </a:moveTo>
                <a:lnTo>
                  <a:pt x="195" y="80"/>
                </a:lnTo>
                <a:lnTo>
                  <a:pt x="142" y="50"/>
                </a:lnTo>
                <a:lnTo>
                  <a:pt x="91" y="131"/>
                </a:lnTo>
                <a:lnTo>
                  <a:pt x="43" y="131"/>
                </a:lnTo>
                <a:lnTo>
                  <a:pt x="0" y="198"/>
                </a:lnTo>
                <a:lnTo>
                  <a:pt x="19" y="198"/>
                </a:lnTo>
                <a:lnTo>
                  <a:pt x="53" y="147"/>
                </a:lnTo>
                <a:lnTo>
                  <a:pt x="99" y="147"/>
                </a:lnTo>
                <a:lnTo>
                  <a:pt x="152" y="66"/>
                </a:lnTo>
                <a:lnTo>
                  <a:pt x="203" y="96"/>
                </a:lnTo>
                <a:lnTo>
                  <a:pt x="267" y="26"/>
                </a:lnTo>
                <a:lnTo>
                  <a:pt x="26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2" name="Freeform 278"/>
          <p:cNvSpPr/>
          <p:nvPr/>
        </p:nvSpPr>
        <p:spPr bwMode="auto">
          <a:xfrm>
            <a:off x="6459246" y="3393368"/>
            <a:ext cx="393700" cy="273050"/>
          </a:xfrm>
          <a:custGeom>
            <a:avLst/>
            <a:gdLst>
              <a:gd name="T0" fmla="*/ 248 w 248"/>
              <a:gd name="T1" fmla="*/ 0 h 172"/>
              <a:gd name="T2" fmla="*/ 184 w 248"/>
              <a:gd name="T3" fmla="*/ 70 h 172"/>
              <a:gd name="T4" fmla="*/ 133 w 248"/>
              <a:gd name="T5" fmla="*/ 40 h 172"/>
              <a:gd name="T6" fmla="*/ 80 w 248"/>
              <a:gd name="T7" fmla="*/ 121 h 172"/>
              <a:gd name="T8" fmla="*/ 34 w 248"/>
              <a:gd name="T9" fmla="*/ 121 h 172"/>
              <a:gd name="T10" fmla="*/ 0 w 248"/>
              <a:gd name="T11" fmla="*/ 172 h 172"/>
              <a:gd name="T12" fmla="*/ 248 w 248"/>
              <a:gd name="T13" fmla="*/ 172 h 172"/>
              <a:gd name="T14" fmla="*/ 248 w 248"/>
              <a:gd name="T15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8" h="172">
                <a:moveTo>
                  <a:pt x="248" y="0"/>
                </a:moveTo>
                <a:lnTo>
                  <a:pt x="184" y="70"/>
                </a:lnTo>
                <a:lnTo>
                  <a:pt x="133" y="40"/>
                </a:lnTo>
                <a:lnTo>
                  <a:pt x="80" y="121"/>
                </a:lnTo>
                <a:lnTo>
                  <a:pt x="34" y="121"/>
                </a:lnTo>
                <a:lnTo>
                  <a:pt x="0" y="172"/>
                </a:lnTo>
                <a:lnTo>
                  <a:pt x="248" y="172"/>
                </a:lnTo>
                <a:lnTo>
                  <a:pt x="24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3" name="Freeform 279"/>
          <p:cNvSpPr/>
          <p:nvPr/>
        </p:nvSpPr>
        <p:spPr bwMode="auto">
          <a:xfrm>
            <a:off x="6459246" y="3393368"/>
            <a:ext cx="393700" cy="273050"/>
          </a:xfrm>
          <a:custGeom>
            <a:avLst/>
            <a:gdLst>
              <a:gd name="T0" fmla="*/ 248 w 248"/>
              <a:gd name="T1" fmla="*/ 0 h 172"/>
              <a:gd name="T2" fmla="*/ 184 w 248"/>
              <a:gd name="T3" fmla="*/ 70 h 172"/>
              <a:gd name="T4" fmla="*/ 133 w 248"/>
              <a:gd name="T5" fmla="*/ 40 h 172"/>
              <a:gd name="T6" fmla="*/ 80 w 248"/>
              <a:gd name="T7" fmla="*/ 121 h 172"/>
              <a:gd name="T8" fmla="*/ 34 w 248"/>
              <a:gd name="T9" fmla="*/ 121 h 172"/>
              <a:gd name="T10" fmla="*/ 0 w 248"/>
              <a:gd name="T11" fmla="*/ 172 h 172"/>
              <a:gd name="T12" fmla="*/ 248 w 248"/>
              <a:gd name="T13" fmla="*/ 172 h 172"/>
              <a:gd name="T14" fmla="*/ 248 w 248"/>
              <a:gd name="T15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8" h="172">
                <a:moveTo>
                  <a:pt x="248" y="0"/>
                </a:moveTo>
                <a:lnTo>
                  <a:pt x="184" y="70"/>
                </a:lnTo>
                <a:lnTo>
                  <a:pt x="133" y="40"/>
                </a:lnTo>
                <a:lnTo>
                  <a:pt x="80" y="121"/>
                </a:lnTo>
                <a:lnTo>
                  <a:pt x="34" y="121"/>
                </a:lnTo>
                <a:lnTo>
                  <a:pt x="0" y="172"/>
                </a:lnTo>
                <a:lnTo>
                  <a:pt x="248" y="172"/>
                </a:lnTo>
                <a:lnTo>
                  <a:pt x="24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4" name="Freeform 280"/>
          <p:cNvSpPr/>
          <p:nvPr/>
        </p:nvSpPr>
        <p:spPr bwMode="auto">
          <a:xfrm>
            <a:off x="6459246" y="3406068"/>
            <a:ext cx="419100" cy="314325"/>
          </a:xfrm>
          <a:custGeom>
            <a:avLst/>
            <a:gdLst>
              <a:gd name="T0" fmla="*/ 0 w 264"/>
              <a:gd name="T1" fmla="*/ 198 h 198"/>
              <a:gd name="T2" fmla="*/ 264 w 264"/>
              <a:gd name="T3" fmla="*/ 198 h 198"/>
              <a:gd name="T4" fmla="*/ 264 w 264"/>
              <a:gd name="T5" fmla="*/ 0 h 198"/>
              <a:gd name="T6" fmla="*/ 192 w 264"/>
              <a:gd name="T7" fmla="*/ 81 h 198"/>
              <a:gd name="T8" fmla="*/ 141 w 264"/>
              <a:gd name="T9" fmla="*/ 51 h 198"/>
              <a:gd name="T10" fmla="*/ 88 w 264"/>
              <a:gd name="T11" fmla="*/ 131 h 198"/>
              <a:gd name="T12" fmla="*/ 40 w 264"/>
              <a:gd name="T13" fmla="*/ 131 h 198"/>
              <a:gd name="T14" fmla="*/ 0 w 264"/>
              <a:gd name="T1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4" h="198">
                <a:moveTo>
                  <a:pt x="0" y="198"/>
                </a:moveTo>
                <a:lnTo>
                  <a:pt x="264" y="198"/>
                </a:lnTo>
                <a:lnTo>
                  <a:pt x="264" y="0"/>
                </a:lnTo>
                <a:lnTo>
                  <a:pt x="192" y="81"/>
                </a:lnTo>
                <a:lnTo>
                  <a:pt x="141" y="51"/>
                </a:lnTo>
                <a:lnTo>
                  <a:pt x="88" y="131"/>
                </a:lnTo>
                <a:lnTo>
                  <a:pt x="40" y="131"/>
                </a:lnTo>
                <a:lnTo>
                  <a:pt x="0" y="19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5" name="Freeform 281"/>
          <p:cNvSpPr>
            <a:spLocks noEditPoints="1"/>
          </p:cNvSpPr>
          <p:nvPr/>
        </p:nvSpPr>
        <p:spPr bwMode="auto">
          <a:xfrm>
            <a:off x="7294271" y="3461631"/>
            <a:ext cx="288925" cy="220663"/>
          </a:xfrm>
          <a:custGeom>
            <a:avLst/>
            <a:gdLst>
              <a:gd name="T0" fmla="*/ 0 w 182"/>
              <a:gd name="T1" fmla="*/ 137 h 139"/>
              <a:gd name="T2" fmla="*/ 0 w 182"/>
              <a:gd name="T3" fmla="*/ 139 h 139"/>
              <a:gd name="T4" fmla="*/ 61 w 182"/>
              <a:gd name="T5" fmla="*/ 139 h 139"/>
              <a:gd name="T6" fmla="*/ 0 w 182"/>
              <a:gd name="T7" fmla="*/ 137 h 139"/>
              <a:gd name="T8" fmla="*/ 182 w 182"/>
              <a:gd name="T9" fmla="*/ 0 h 139"/>
              <a:gd name="T10" fmla="*/ 176 w 182"/>
              <a:gd name="T11" fmla="*/ 8 h 139"/>
              <a:gd name="T12" fmla="*/ 176 w 182"/>
              <a:gd name="T13" fmla="*/ 137 h 139"/>
              <a:gd name="T14" fmla="*/ 182 w 182"/>
              <a:gd name="T15" fmla="*/ 137 h 139"/>
              <a:gd name="T16" fmla="*/ 182 w 182"/>
              <a:gd name="T17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2" h="139">
                <a:moveTo>
                  <a:pt x="0" y="137"/>
                </a:moveTo>
                <a:lnTo>
                  <a:pt x="0" y="139"/>
                </a:lnTo>
                <a:lnTo>
                  <a:pt x="61" y="139"/>
                </a:lnTo>
                <a:lnTo>
                  <a:pt x="0" y="137"/>
                </a:lnTo>
                <a:close/>
                <a:moveTo>
                  <a:pt x="182" y="0"/>
                </a:moveTo>
                <a:lnTo>
                  <a:pt x="176" y="8"/>
                </a:lnTo>
                <a:lnTo>
                  <a:pt x="176" y="137"/>
                </a:lnTo>
                <a:lnTo>
                  <a:pt x="182" y="137"/>
                </a:lnTo>
                <a:lnTo>
                  <a:pt x="182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6" name="Freeform 282"/>
          <p:cNvSpPr>
            <a:spLocks noEditPoints="1"/>
          </p:cNvSpPr>
          <p:nvPr/>
        </p:nvSpPr>
        <p:spPr bwMode="auto">
          <a:xfrm>
            <a:off x="7294271" y="3461631"/>
            <a:ext cx="288925" cy="220663"/>
          </a:xfrm>
          <a:custGeom>
            <a:avLst/>
            <a:gdLst>
              <a:gd name="T0" fmla="*/ 0 w 182"/>
              <a:gd name="T1" fmla="*/ 137 h 139"/>
              <a:gd name="T2" fmla="*/ 0 w 182"/>
              <a:gd name="T3" fmla="*/ 139 h 139"/>
              <a:gd name="T4" fmla="*/ 61 w 182"/>
              <a:gd name="T5" fmla="*/ 139 h 139"/>
              <a:gd name="T6" fmla="*/ 0 w 182"/>
              <a:gd name="T7" fmla="*/ 137 h 139"/>
              <a:gd name="T8" fmla="*/ 182 w 182"/>
              <a:gd name="T9" fmla="*/ 0 h 139"/>
              <a:gd name="T10" fmla="*/ 176 w 182"/>
              <a:gd name="T11" fmla="*/ 8 h 139"/>
              <a:gd name="T12" fmla="*/ 176 w 182"/>
              <a:gd name="T13" fmla="*/ 137 h 139"/>
              <a:gd name="T14" fmla="*/ 182 w 182"/>
              <a:gd name="T15" fmla="*/ 137 h 139"/>
              <a:gd name="T16" fmla="*/ 182 w 182"/>
              <a:gd name="T17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2" h="139">
                <a:moveTo>
                  <a:pt x="0" y="137"/>
                </a:moveTo>
                <a:lnTo>
                  <a:pt x="0" y="139"/>
                </a:lnTo>
                <a:lnTo>
                  <a:pt x="61" y="139"/>
                </a:lnTo>
                <a:lnTo>
                  <a:pt x="0" y="137"/>
                </a:lnTo>
                <a:moveTo>
                  <a:pt x="182" y="0"/>
                </a:moveTo>
                <a:lnTo>
                  <a:pt x="176" y="8"/>
                </a:lnTo>
                <a:lnTo>
                  <a:pt x="176" y="137"/>
                </a:lnTo>
                <a:lnTo>
                  <a:pt x="182" y="137"/>
                </a:lnTo>
                <a:lnTo>
                  <a:pt x="18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7" name="Freeform 283"/>
          <p:cNvSpPr>
            <a:spLocks noEditPoints="1"/>
          </p:cNvSpPr>
          <p:nvPr/>
        </p:nvSpPr>
        <p:spPr bwMode="auto">
          <a:xfrm>
            <a:off x="7276808" y="3444168"/>
            <a:ext cx="296863" cy="238125"/>
          </a:xfrm>
          <a:custGeom>
            <a:avLst/>
            <a:gdLst>
              <a:gd name="T0" fmla="*/ 187 w 187"/>
              <a:gd name="T1" fmla="*/ 148 h 150"/>
              <a:gd name="T2" fmla="*/ 72 w 187"/>
              <a:gd name="T3" fmla="*/ 150 h 150"/>
              <a:gd name="T4" fmla="*/ 187 w 187"/>
              <a:gd name="T5" fmla="*/ 150 h 150"/>
              <a:gd name="T6" fmla="*/ 187 w 187"/>
              <a:gd name="T7" fmla="*/ 148 h 150"/>
              <a:gd name="T8" fmla="*/ 187 w 187"/>
              <a:gd name="T9" fmla="*/ 0 h 150"/>
              <a:gd name="T10" fmla="*/ 136 w 187"/>
              <a:gd name="T11" fmla="*/ 57 h 150"/>
              <a:gd name="T12" fmla="*/ 104 w 187"/>
              <a:gd name="T13" fmla="*/ 35 h 150"/>
              <a:gd name="T14" fmla="*/ 67 w 187"/>
              <a:gd name="T15" fmla="*/ 91 h 150"/>
              <a:gd name="T16" fmla="*/ 35 w 187"/>
              <a:gd name="T17" fmla="*/ 91 h 150"/>
              <a:gd name="T18" fmla="*/ 0 w 187"/>
              <a:gd name="T19" fmla="*/ 148 h 150"/>
              <a:gd name="T20" fmla="*/ 11 w 187"/>
              <a:gd name="T21" fmla="*/ 148 h 150"/>
              <a:gd name="T22" fmla="*/ 43 w 187"/>
              <a:gd name="T23" fmla="*/ 102 h 150"/>
              <a:gd name="T24" fmla="*/ 75 w 187"/>
              <a:gd name="T25" fmla="*/ 102 h 150"/>
              <a:gd name="T26" fmla="*/ 110 w 187"/>
              <a:gd name="T27" fmla="*/ 46 h 150"/>
              <a:gd name="T28" fmla="*/ 145 w 187"/>
              <a:gd name="T29" fmla="*/ 67 h 150"/>
              <a:gd name="T30" fmla="*/ 187 w 187"/>
              <a:gd name="T31" fmla="*/ 19 h 150"/>
              <a:gd name="T32" fmla="*/ 187 w 187"/>
              <a:gd name="T3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7" h="150">
                <a:moveTo>
                  <a:pt x="187" y="148"/>
                </a:moveTo>
                <a:lnTo>
                  <a:pt x="72" y="150"/>
                </a:lnTo>
                <a:lnTo>
                  <a:pt x="187" y="150"/>
                </a:lnTo>
                <a:lnTo>
                  <a:pt x="187" y="148"/>
                </a:lnTo>
                <a:close/>
                <a:moveTo>
                  <a:pt x="187" y="0"/>
                </a:moveTo>
                <a:lnTo>
                  <a:pt x="136" y="57"/>
                </a:lnTo>
                <a:lnTo>
                  <a:pt x="104" y="35"/>
                </a:lnTo>
                <a:lnTo>
                  <a:pt x="67" y="91"/>
                </a:lnTo>
                <a:lnTo>
                  <a:pt x="35" y="91"/>
                </a:lnTo>
                <a:lnTo>
                  <a:pt x="0" y="148"/>
                </a:lnTo>
                <a:lnTo>
                  <a:pt x="11" y="148"/>
                </a:lnTo>
                <a:lnTo>
                  <a:pt x="43" y="102"/>
                </a:lnTo>
                <a:lnTo>
                  <a:pt x="75" y="102"/>
                </a:lnTo>
                <a:lnTo>
                  <a:pt x="110" y="46"/>
                </a:lnTo>
                <a:lnTo>
                  <a:pt x="145" y="67"/>
                </a:lnTo>
                <a:lnTo>
                  <a:pt x="187" y="19"/>
                </a:lnTo>
                <a:lnTo>
                  <a:pt x="18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8" name="Freeform 284"/>
          <p:cNvSpPr>
            <a:spLocks noEditPoints="1"/>
          </p:cNvSpPr>
          <p:nvPr/>
        </p:nvSpPr>
        <p:spPr bwMode="auto">
          <a:xfrm>
            <a:off x="7276808" y="3444168"/>
            <a:ext cx="296863" cy="238125"/>
          </a:xfrm>
          <a:custGeom>
            <a:avLst/>
            <a:gdLst>
              <a:gd name="T0" fmla="*/ 187 w 187"/>
              <a:gd name="T1" fmla="*/ 148 h 150"/>
              <a:gd name="T2" fmla="*/ 72 w 187"/>
              <a:gd name="T3" fmla="*/ 150 h 150"/>
              <a:gd name="T4" fmla="*/ 187 w 187"/>
              <a:gd name="T5" fmla="*/ 150 h 150"/>
              <a:gd name="T6" fmla="*/ 187 w 187"/>
              <a:gd name="T7" fmla="*/ 148 h 150"/>
              <a:gd name="T8" fmla="*/ 187 w 187"/>
              <a:gd name="T9" fmla="*/ 0 h 150"/>
              <a:gd name="T10" fmla="*/ 136 w 187"/>
              <a:gd name="T11" fmla="*/ 57 h 150"/>
              <a:gd name="T12" fmla="*/ 104 w 187"/>
              <a:gd name="T13" fmla="*/ 35 h 150"/>
              <a:gd name="T14" fmla="*/ 67 w 187"/>
              <a:gd name="T15" fmla="*/ 91 h 150"/>
              <a:gd name="T16" fmla="*/ 35 w 187"/>
              <a:gd name="T17" fmla="*/ 91 h 150"/>
              <a:gd name="T18" fmla="*/ 0 w 187"/>
              <a:gd name="T19" fmla="*/ 148 h 150"/>
              <a:gd name="T20" fmla="*/ 11 w 187"/>
              <a:gd name="T21" fmla="*/ 148 h 150"/>
              <a:gd name="T22" fmla="*/ 43 w 187"/>
              <a:gd name="T23" fmla="*/ 102 h 150"/>
              <a:gd name="T24" fmla="*/ 75 w 187"/>
              <a:gd name="T25" fmla="*/ 102 h 150"/>
              <a:gd name="T26" fmla="*/ 110 w 187"/>
              <a:gd name="T27" fmla="*/ 46 h 150"/>
              <a:gd name="T28" fmla="*/ 145 w 187"/>
              <a:gd name="T29" fmla="*/ 67 h 150"/>
              <a:gd name="T30" fmla="*/ 187 w 187"/>
              <a:gd name="T31" fmla="*/ 19 h 150"/>
              <a:gd name="T32" fmla="*/ 187 w 187"/>
              <a:gd name="T3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7" h="150">
                <a:moveTo>
                  <a:pt x="187" y="148"/>
                </a:moveTo>
                <a:lnTo>
                  <a:pt x="72" y="150"/>
                </a:lnTo>
                <a:lnTo>
                  <a:pt x="187" y="150"/>
                </a:lnTo>
                <a:lnTo>
                  <a:pt x="187" y="148"/>
                </a:lnTo>
                <a:moveTo>
                  <a:pt x="187" y="0"/>
                </a:moveTo>
                <a:lnTo>
                  <a:pt x="136" y="57"/>
                </a:lnTo>
                <a:lnTo>
                  <a:pt x="104" y="35"/>
                </a:lnTo>
                <a:lnTo>
                  <a:pt x="67" y="91"/>
                </a:lnTo>
                <a:lnTo>
                  <a:pt x="35" y="91"/>
                </a:lnTo>
                <a:lnTo>
                  <a:pt x="0" y="148"/>
                </a:lnTo>
                <a:lnTo>
                  <a:pt x="11" y="148"/>
                </a:lnTo>
                <a:lnTo>
                  <a:pt x="43" y="102"/>
                </a:lnTo>
                <a:lnTo>
                  <a:pt x="75" y="102"/>
                </a:lnTo>
                <a:lnTo>
                  <a:pt x="110" y="46"/>
                </a:lnTo>
                <a:lnTo>
                  <a:pt x="145" y="67"/>
                </a:lnTo>
                <a:lnTo>
                  <a:pt x="187" y="19"/>
                </a:lnTo>
                <a:lnTo>
                  <a:pt x="18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9" name="Freeform 285"/>
          <p:cNvSpPr/>
          <p:nvPr/>
        </p:nvSpPr>
        <p:spPr bwMode="auto">
          <a:xfrm>
            <a:off x="7294271" y="3474331"/>
            <a:ext cx="279400" cy="207963"/>
          </a:xfrm>
          <a:custGeom>
            <a:avLst/>
            <a:gdLst>
              <a:gd name="T0" fmla="*/ 176 w 176"/>
              <a:gd name="T1" fmla="*/ 0 h 131"/>
              <a:gd name="T2" fmla="*/ 134 w 176"/>
              <a:gd name="T3" fmla="*/ 48 h 131"/>
              <a:gd name="T4" fmla="*/ 99 w 176"/>
              <a:gd name="T5" fmla="*/ 27 h 131"/>
              <a:gd name="T6" fmla="*/ 64 w 176"/>
              <a:gd name="T7" fmla="*/ 83 h 131"/>
              <a:gd name="T8" fmla="*/ 32 w 176"/>
              <a:gd name="T9" fmla="*/ 83 h 131"/>
              <a:gd name="T10" fmla="*/ 0 w 176"/>
              <a:gd name="T11" fmla="*/ 129 h 131"/>
              <a:gd name="T12" fmla="*/ 61 w 176"/>
              <a:gd name="T13" fmla="*/ 131 h 131"/>
              <a:gd name="T14" fmla="*/ 176 w 176"/>
              <a:gd name="T15" fmla="*/ 129 h 131"/>
              <a:gd name="T16" fmla="*/ 176 w 176"/>
              <a:gd name="T1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6" h="131">
                <a:moveTo>
                  <a:pt x="176" y="0"/>
                </a:moveTo>
                <a:lnTo>
                  <a:pt x="134" y="48"/>
                </a:lnTo>
                <a:lnTo>
                  <a:pt x="99" y="27"/>
                </a:lnTo>
                <a:lnTo>
                  <a:pt x="64" y="83"/>
                </a:lnTo>
                <a:lnTo>
                  <a:pt x="32" y="83"/>
                </a:lnTo>
                <a:lnTo>
                  <a:pt x="0" y="129"/>
                </a:lnTo>
                <a:lnTo>
                  <a:pt x="61" y="131"/>
                </a:lnTo>
                <a:lnTo>
                  <a:pt x="176" y="129"/>
                </a:lnTo>
                <a:lnTo>
                  <a:pt x="176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0" name="Freeform 286"/>
          <p:cNvSpPr/>
          <p:nvPr/>
        </p:nvSpPr>
        <p:spPr bwMode="auto">
          <a:xfrm>
            <a:off x="7294271" y="3474331"/>
            <a:ext cx="279400" cy="207963"/>
          </a:xfrm>
          <a:custGeom>
            <a:avLst/>
            <a:gdLst>
              <a:gd name="T0" fmla="*/ 176 w 176"/>
              <a:gd name="T1" fmla="*/ 0 h 131"/>
              <a:gd name="T2" fmla="*/ 134 w 176"/>
              <a:gd name="T3" fmla="*/ 48 h 131"/>
              <a:gd name="T4" fmla="*/ 99 w 176"/>
              <a:gd name="T5" fmla="*/ 27 h 131"/>
              <a:gd name="T6" fmla="*/ 64 w 176"/>
              <a:gd name="T7" fmla="*/ 83 h 131"/>
              <a:gd name="T8" fmla="*/ 32 w 176"/>
              <a:gd name="T9" fmla="*/ 83 h 131"/>
              <a:gd name="T10" fmla="*/ 0 w 176"/>
              <a:gd name="T11" fmla="*/ 129 h 131"/>
              <a:gd name="T12" fmla="*/ 61 w 176"/>
              <a:gd name="T13" fmla="*/ 131 h 131"/>
              <a:gd name="T14" fmla="*/ 176 w 176"/>
              <a:gd name="T15" fmla="*/ 129 h 131"/>
              <a:gd name="T16" fmla="*/ 176 w 176"/>
              <a:gd name="T1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6" h="131">
                <a:moveTo>
                  <a:pt x="176" y="0"/>
                </a:moveTo>
                <a:lnTo>
                  <a:pt x="134" y="48"/>
                </a:lnTo>
                <a:lnTo>
                  <a:pt x="99" y="27"/>
                </a:lnTo>
                <a:lnTo>
                  <a:pt x="64" y="83"/>
                </a:lnTo>
                <a:lnTo>
                  <a:pt x="32" y="83"/>
                </a:lnTo>
                <a:lnTo>
                  <a:pt x="0" y="129"/>
                </a:lnTo>
                <a:lnTo>
                  <a:pt x="61" y="131"/>
                </a:lnTo>
                <a:lnTo>
                  <a:pt x="176" y="129"/>
                </a:lnTo>
                <a:lnTo>
                  <a:pt x="17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1" name="Freeform 287"/>
          <p:cNvSpPr/>
          <p:nvPr/>
        </p:nvSpPr>
        <p:spPr bwMode="auto">
          <a:xfrm>
            <a:off x="7306971" y="3483856"/>
            <a:ext cx="284163" cy="211138"/>
          </a:xfrm>
          <a:custGeom>
            <a:avLst/>
            <a:gdLst>
              <a:gd name="T0" fmla="*/ 0 w 179"/>
              <a:gd name="T1" fmla="*/ 133 h 133"/>
              <a:gd name="T2" fmla="*/ 179 w 179"/>
              <a:gd name="T3" fmla="*/ 133 h 133"/>
              <a:gd name="T4" fmla="*/ 179 w 179"/>
              <a:gd name="T5" fmla="*/ 0 h 133"/>
              <a:gd name="T6" fmla="*/ 131 w 179"/>
              <a:gd name="T7" fmla="*/ 56 h 133"/>
              <a:gd name="T8" fmla="*/ 96 w 179"/>
              <a:gd name="T9" fmla="*/ 34 h 133"/>
              <a:gd name="T10" fmla="*/ 61 w 179"/>
              <a:gd name="T11" fmla="*/ 88 h 133"/>
              <a:gd name="T12" fmla="*/ 29 w 179"/>
              <a:gd name="T13" fmla="*/ 88 h 133"/>
              <a:gd name="T14" fmla="*/ 0 w 179"/>
              <a:gd name="T15" fmla="*/ 133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9" h="133">
                <a:moveTo>
                  <a:pt x="0" y="133"/>
                </a:moveTo>
                <a:lnTo>
                  <a:pt x="179" y="133"/>
                </a:lnTo>
                <a:lnTo>
                  <a:pt x="179" y="0"/>
                </a:lnTo>
                <a:lnTo>
                  <a:pt x="131" y="56"/>
                </a:lnTo>
                <a:lnTo>
                  <a:pt x="96" y="34"/>
                </a:lnTo>
                <a:lnTo>
                  <a:pt x="61" y="88"/>
                </a:lnTo>
                <a:lnTo>
                  <a:pt x="29" y="88"/>
                </a:lnTo>
                <a:lnTo>
                  <a:pt x="0" y="13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2" name="Freeform 288"/>
          <p:cNvSpPr>
            <a:spLocks noEditPoints="1"/>
          </p:cNvSpPr>
          <p:nvPr/>
        </p:nvSpPr>
        <p:spPr bwMode="auto">
          <a:xfrm>
            <a:off x="7187908" y="3406068"/>
            <a:ext cx="415925" cy="301625"/>
          </a:xfrm>
          <a:custGeom>
            <a:avLst/>
            <a:gdLst>
              <a:gd name="T0" fmla="*/ 241 w 262"/>
              <a:gd name="T1" fmla="*/ 22 h 190"/>
              <a:gd name="T2" fmla="*/ 241 w 262"/>
              <a:gd name="T3" fmla="*/ 169 h 190"/>
              <a:gd name="T4" fmla="*/ 22 w 262"/>
              <a:gd name="T5" fmla="*/ 169 h 190"/>
              <a:gd name="T6" fmla="*/ 22 w 262"/>
              <a:gd name="T7" fmla="*/ 22 h 190"/>
              <a:gd name="T8" fmla="*/ 241 w 262"/>
              <a:gd name="T9" fmla="*/ 22 h 190"/>
              <a:gd name="T10" fmla="*/ 262 w 262"/>
              <a:gd name="T11" fmla="*/ 0 h 190"/>
              <a:gd name="T12" fmla="*/ 0 w 262"/>
              <a:gd name="T13" fmla="*/ 0 h 190"/>
              <a:gd name="T14" fmla="*/ 0 w 262"/>
              <a:gd name="T15" fmla="*/ 190 h 190"/>
              <a:gd name="T16" fmla="*/ 262 w 262"/>
              <a:gd name="T17" fmla="*/ 190 h 190"/>
              <a:gd name="T18" fmla="*/ 262 w 262"/>
              <a:gd name="T1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2" h="190">
                <a:moveTo>
                  <a:pt x="241" y="22"/>
                </a:moveTo>
                <a:lnTo>
                  <a:pt x="241" y="169"/>
                </a:lnTo>
                <a:lnTo>
                  <a:pt x="22" y="169"/>
                </a:lnTo>
                <a:lnTo>
                  <a:pt x="22" y="22"/>
                </a:lnTo>
                <a:lnTo>
                  <a:pt x="241" y="22"/>
                </a:lnTo>
                <a:close/>
                <a:moveTo>
                  <a:pt x="262" y="0"/>
                </a:moveTo>
                <a:lnTo>
                  <a:pt x="0" y="0"/>
                </a:lnTo>
                <a:lnTo>
                  <a:pt x="0" y="190"/>
                </a:lnTo>
                <a:lnTo>
                  <a:pt x="262" y="190"/>
                </a:lnTo>
                <a:lnTo>
                  <a:pt x="262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3" name="Freeform 289"/>
          <p:cNvSpPr>
            <a:spLocks noEditPoints="1"/>
          </p:cNvSpPr>
          <p:nvPr/>
        </p:nvSpPr>
        <p:spPr bwMode="auto">
          <a:xfrm>
            <a:off x="7187908" y="3406068"/>
            <a:ext cx="415925" cy="301625"/>
          </a:xfrm>
          <a:custGeom>
            <a:avLst/>
            <a:gdLst>
              <a:gd name="T0" fmla="*/ 241 w 262"/>
              <a:gd name="T1" fmla="*/ 22 h 190"/>
              <a:gd name="T2" fmla="*/ 241 w 262"/>
              <a:gd name="T3" fmla="*/ 169 h 190"/>
              <a:gd name="T4" fmla="*/ 22 w 262"/>
              <a:gd name="T5" fmla="*/ 169 h 190"/>
              <a:gd name="T6" fmla="*/ 22 w 262"/>
              <a:gd name="T7" fmla="*/ 22 h 190"/>
              <a:gd name="T8" fmla="*/ 241 w 262"/>
              <a:gd name="T9" fmla="*/ 22 h 190"/>
              <a:gd name="T10" fmla="*/ 262 w 262"/>
              <a:gd name="T11" fmla="*/ 0 h 190"/>
              <a:gd name="T12" fmla="*/ 0 w 262"/>
              <a:gd name="T13" fmla="*/ 0 h 190"/>
              <a:gd name="T14" fmla="*/ 0 w 262"/>
              <a:gd name="T15" fmla="*/ 190 h 190"/>
              <a:gd name="T16" fmla="*/ 262 w 262"/>
              <a:gd name="T17" fmla="*/ 190 h 190"/>
              <a:gd name="T18" fmla="*/ 262 w 262"/>
              <a:gd name="T1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2" h="190">
                <a:moveTo>
                  <a:pt x="241" y="22"/>
                </a:moveTo>
                <a:lnTo>
                  <a:pt x="241" y="169"/>
                </a:lnTo>
                <a:lnTo>
                  <a:pt x="22" y="169"/>
                </a:lnTo>
                <a:lnTo>
                  <a:pt x="22" y="22"/>
                </a:lnTo>
                <a:lnTo>
                  <a:pt x="241" y="22"/>
                </a:lnTo>
                <a:moveTo>
                  <a:pt x="262" y="0"/>
                </a:moveTo>
                <a:lnTo>
                  <a:pt x="0" y="0"/>
                </a:lnTo>
                <a:lnTo>
                  <a:pt x="0" y="190"/>
                </a:lnTo>
                <a:lnTo>
                  <a:pt x="262" y="190"/>
                </a:lnTo>
                <a:lnTo>
                  <a:pt x="2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4" name="Rectangle 290"/>
          <p:cNvSpPr>
            <a:spLocks noChangeArrowheads="1"/>
          </p:cNvSpPr>
          <p:nvPr/>
        </p:nvSpPr>
        <p:spPr bwMode="auto">
          <a:xfrm>
            <a:off x="7841958" y="3431468"/>
            <a:ext cx="373063" cy="250825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5" name="Rectangle 291"/>
          <p:cNvSpPr>
            <a:spLocks noChangeArrowheads="1"/>
          </p:cNvSpPr>
          <p:nvPr/>
        </p:nvSpPr>
        <p:spPr bwMode="auto">
          <a:xfrm>
            <a:off x="7841958" y="3431468"/>
            <a:ext cx="373063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6" name="Freeform 292"/>
          <p:cNvSpPr>
            <a:spLocks noEditPoints="1"/>
          </p:cNvSpPr>
          <p:nvPr/>
        </p:nvSpPr>
        <p:spPr bwMode="auto">
          <a:xfrm>
            <a:off x="7819733" y="3406068"/>
            <a:ext cx="420688" cy="301625"/>
          </a:xfrm>
          <a:custGeom>
            <a:avLst/>
            <a:gdLst>
              <a:gd name="T0" fmla="*/ 243 w 265"/>
              <a:gd name="T1" fmla="*/ 22 h 190"/>
              <a:gd name="T2" fmla="*/ 243 w 265"/>
              <a:gd name="T3" fmla="*/ 169 h 190"/>
              <a:gd name="T4" fmla="*/ 22 w 265"/>
              <a:gd name="T5" fmla="*/ 169 h 190"/>
              <a:gd name="T6" fmla="*/ 22 w 265"/>
              <a:gd name="T7" fmla="*/ 22 h 190"/>
              <a:gd name="T8" fmla="*/ 243 w 265"/>
              <a:gd name="T9" fmla="*/ 22 h 190"/>
              <a:gd name="T10" fmla="*/ 265 w 265"/>
              <a:gd name="T11" fmla="*/ 0 h 190"/>
              <a:gd name="T12" fmla="*/ 0 w 265"/>
              <a:gd name="T13" fmla="*/ 0 h 190"/>
              <a:gd name="T14" fmla="*/ 0 w 265"/>
              <a:gd name="T15" fmla="*/ 190 h 190"/>
              <a:gd name="T16" fmla="*/ 265 w 265"/>
              <a:gd name="T17" fmla="*/ 190 h 190"/>
              <a:gd name="T18" fmla="*/ 265 w 265"/>
              <a:gd name="T1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5" h="190">
                <a:moveTo>
                  <a:pt x="243" y="22"/>
                </a:moveTo>
                <a:lnTo>
                  <a:pt x="243" y="169"/>
                </a:lnTo>
                <a:lnTo>
                  <a:pt x="22" y="169"/>
                </a:lnTo>
                <a:lnTo>
                  <a:pt x="22" y="22"/>
                </a:lnTo>
                <a:lnTo>
                  <a:pt x="243" y="22"/>
                </a:lnTo>
                <a:close/>
                <a:moveTo>
                  <a:pt x="265" y="0"/>
                </a:moveTo>
                <a:lnTo>
                  <a:pt x="0" y="0"/>
                </a:lnTo>
                <a:lnTo>
                  <a:pt x="0" y="190"/>
                </a:lnTo>
                <a:lnTo>
                  <a:pt x="265" y="190"/>
                </a:lnTo>
                <a:lnTo>
                  <a:pt x="26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7" name="Freeform 293"/>
          <p:cNvSpPr>
            <a:spLocks noEditPoints="1"/>
          </p:cNvSpPr>
          <p:nvPr/>
        </p:nvSpPr>
        <p:spPr bwMode="auto">
          <a:xfrm>
            <a:off x="7819733" y="3406068"/>
            <a:ext cx="420688" cy="301625"/>
          </a:xfrm>
          <a:custGeom>
            <a:avLst/>
            <a:gdLst>
              <a:gd name="T0" fmla="*/ 243 w 265"/>
              <a:gd name="T1" fmla="*/ 22 h 190"/>
              <a:gd name="T2" fmla="*/ 243 w 265"/>
              <a:gd name="T3" fmla="*/ 169 h 190"/>
              <a:gd name="T4" fmla="*/ 22 w 265"/>
              <a:gd name="T5" fmla="*/ 169 h 190"/>
              <a:gd name="T6" fmla="*/ 22 w 265"/>
              <a:gd name="T7" fmla="*/ 22 h 190"/>
              <a:gd name="T8" fmla="*/ 243 w 265"/>
              <a:gd name="T9" fmla="*/ 22 h 190"/>
              <a:gd name="T10" fmla="*/ 265 w 265"/>
              <a:gd name="T11" fmla="*/ 0 h 190"/>
              <a:gd name="T12" fmla="*/ 0 w 265"/>
              <a:gd name="T13" fmla="*/ 0 h 190"/>
              <a:gd name="T14" fmla="*/ 0 w 265"/>
              <a:gd name="T15" fmla="*/ 190 h 190"/>
              <a:gd name="T16" fmla="*/ 265 w 265"/>
              <a:gd name="T17" fmla="*/ 190 h 190"/>
              <a:gd name="T18" fmla="*/ 265 w 265"/>
              <a:gd name="T1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5" h="190">
                <a:moveTo>
                  <a:pt x="243" y="22"/>
                </a:moveTo>
                <a:lnTo>
                  <a:pt x="243" y="169"/>
                </a:lnTo>
                <a:lnTo>
                  <a:pt x="22" y="169"/>
                </a:lnTo>
                <a:lnTo>
                  <a:pt x="22" y="22"/>
                </a:lnTo>
                <a:lnTo>
                  <a:pt x="243" y="22"/>
                </a:lnTo>
                <a:moveTo>
                  <a:pt x="265" y="0"/>
                </a:moveTo>
                <a:lnTo>
                  <a:pt x="0" y="0"/>
                </a:lnTo>
                <a:lnTo>
                  <a:pt x="0" y="190"/>
                </a:lnTo>
                <a:lnTo>
                  <a:pt x="265" y="190"/>
                </a:lnTo>
                <a:lnTo>
                  <a:pt x="26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8" name="Freeform 294"/>
          <p:cNvSpPr/>
          <p:nvPr/>
        </p:nvSpPr>
        <p:spPr bwMode="auto">
          <a:xfrm>
            <a:off x="7895933" y="3483856"/>
            <a:ext cx="268288" cy="130175"/>
          </a:xfrm>
          <a:custGeom>
            <a:avLst/>
            <a:gdLst>
              <a:gd name="T0" fmla="*/ 27 w 169"/>
              <a:gd name="T1" fmla="*/ 82 h 82"/>
              <a:gd name="T2" fmla="*/ 0 w 169"/>
              <a:gd name="T3" fmla="*/ 82 h 82"/>
              <a:gd name="T4" fmla="*/ 22 w 169"/>
              <a:gd name="T5" fmla="*/ 72 h 82"/>
              <a:gd name="T6" fmla="*/ 32 w 169"/>
              <a:gd name="T7" fmla="*/ 40 h 82"/>
              <a:gd name="T8" fmla="*/ 62 w 169"/>
              <a:gd name="T9" fmla="*/ 61 h 82"/>
              <a:gd name="T10" fmla="*/ 75 w 169"/>
              <a:gd name="T11" fmla="*/ 66 h 82"/>
              <a:gd name="T12" fmla="*/ 88 w 169"/>
              <a:gd name="T13" fmla="*/ 18 h 82"/>
              <a:gd name="T14" fmla="*/ 110 w 169"/>
              <a:gd name="T15" fmla="*/ 40 h 82"/>
              <a:gd name="T16" fmla="*/ 134 w 169"/>
              <a:gd name="T17" fmla="*/ 24 h 82"/>
              <a:gd name="T18" fmla="*/ 145 w 169"/>
              <a:gd name="T19" fmla="*/ 26 h 82"/>
              <a:gd name="T20" fmla="*/ 169 w 169"/>
              <a:gd name="T21" fmla="*/ 0 h 82"/>
              <a:gd name="T22" fmla="*/ 169 w 169"/>
              <a:gd name="T23" fmla="*/ 0 h 82"/>
              <a:gd name="T24" fmla="*/ 150 w 169"/>
              <a:gd name="T25" fmla="*/ 42 h 82"/>
              <a:gd name="T26" fmla="*/ 134 w 169"/>
              <a:gd name="T27" fmla="*/ 34 h 82"/>
              <a:gd name="T28" fmla="*/ 110 w 169"/>
              <a:gd name="T29" fmla="*/ 53 h 82"/>
              <a:gd name="T30" fmla="*/ 94 w 169"/>
              <a:gd name="T31" fmla="*/ 37 h 82"/>
              <a:gd name="T32" fmla="*/ 80 w 169"/>
              <a:gd name="T33" fmla="*/ 80 h 82"/>
              <a:gd name="T34" fmla="*/ 56 w 169"/>
              <a:gd name="T35" fmla="*/ 69 h 82"/>
              <a:gd name="T36" fmla="*/ 38 w 169"/>
              <a:gd name="T37" fmla="*/ 58 h 82"/>
              <a:gd name="T38" fmla="*/ 27 w 169"/>
              <a:gd name="T39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9" h="82">
                <a:moveTo>
                  <a:pt x="27" y="82"/>
                </a:moveTo>
                <a:lnTo>
                  <a:pt x="0" y="82"/>
                </a:lnTo>
                <a:lnTo>
                  <a:pt x="22" y="72"/>
                </a:lnTo>
                <a:lnTo>
                  <a:pt x="32" y="40"/>
                </a:lnTo>
                <a:lnTo>
                  <a:pt x="62" y="61"/>
                </a:lnTo>
                <a:lnTo>
                  <a:pt x="75" y="66"/>
                </a:lnTo>
                <a:lnTo>
                  <a:pt x="88" y="18"/>
                </a:lnTo>
                <a:lnTo>
                  <a:pt x="110" y="40"/>
                </a:lnTo>
                <a:lnTo>
                  <a:pt x="134" y="24"/>
                </a:lnTo>
                <a:lnTo>
                  <a:pt x="145" y="26"/>
                </a:lnTo>
                <a:lnTo>
                  <a:pt x="169" y="0"/>
                </a:lnTo>
                <a:lnTo>
                  <a:pt x="169" y="0"/>
                </a:lnTo>
                <a:lnTo>
                  <a:pt x="150" y="42"/>
                </a:lnTo>
                <a:lnTo>
                  <a:pt x="134" y="34"/>
                </a:lnTo>
                <a:lnTo>
                  <a:pt x="110" y="53"/>
                </a:lnTo>
                <a:lnTo>
                  <a:pt x="94" y="37"/>
                </a:lnTo>
                <a:lnTo>
                  <a:pt x="80" y="80"/>
                </a:lnTo>
                <a:lnTo>
                  <a:pt x="56" y="69"/>
                </a:lnTo>
                <a:lnTo>
                  <a:pt x="38" y="58"/>
                </a:lnTo>
                <a:lnTo>
                  <a:pt x="27" y="8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9" name="Rectangle 295"/>
          <p:cNvSpPr>
            <a:spLocks noChangeArrowheads="1"/>
          </p:cNvSpPr>
          <p:nvPr/>
        </p:nvSpPr>
        <p:spPr bwMode="auto">
          <a:xfrm>
            <a:off x="915696" y="4090281"/>
            <a:ext cx="369888" cy="255588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0" name="Rectangle 296"/>
          <p:cNvSpPr>
            <a:spLocks noChangeArrowheads="1"/>
          </p:cNvSpPr>
          <p:nvPr/>
        </p:nvSpPr>
        <p:spPr bwMode="auto">
          <a:xfrm>
            <a:off x="915696" y="4090281"/>
            <a:ext cx="369888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1" name="Freeform 297"/>
          <p:cNvSpPr>
            <a:spLocks noEditPoints="1"/>
          </p:cNvSpPr>
          <p:nvPr/>
        </p:nvSpPr>
        <p:spPr bwMode="auto">
          <a:xfrm>
            <a:off x="895058" y="4064881"/>
            <a:ext cx="415925" cy="301625"/>
          </a:xfrm>
          <a:custGeom>
            <a:avLst/>
            <a:gdLst>
              <a:gd name="T0" fmla="*/ 241 w 262"/>
              <a:gd name="T1" fmla="*/ 21 h 190"/>
              <a:gd name="T2" fmla="*/ 241 w 262"/>
              <a:gd name="T3" fmla="*/ 169 h 190"/>
              <a:gd name="T4" fmla="*/ 21 w 262"/>
              <a:gd name="T5" fmla="*/ 169 h 190"/>
              <a:gd name="T6" fmla="*/ 21 w 262"/>
              <a:gd name="T7" fmla="*/ 21 h 190"/>
              <a:gd name="T8" fmla="*/ 241 w 262"/>
              <a:gd name="T9" fmla="*/ 21 h 190"/>
              <a:gd name="T10" fmla="*/ 262 w 262"/>
              <a:gd name="T11" fmla="*/ 0 h 190"/>
              <a:gd name="T12" fmla="*/ 0 w 262"/>
              <a:gd name="T13" fmla="*/ 0 h 190"/>
              <a:gd name="T14" fmla="*/ 0 w 262"/>
              <a:gd name="T15" fmla="*/ 190 h 190"/>
              <a:gd name="T16" fmla="*/ 262 w 262"/>
              <a:gd name="T17" fmla="*/ 190 h 190"/>
              <a:gd name="T18" fmla="*/ 262 w 262"/>
              <a:gd name="T1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2" h="190">
                <a:moveTo>
                  <a:pt x="241" y="21"/>
                </a:moveTo>
                <a:lnTo>
                  <a:pt x="241" y="169"/>
                </a:lnTo>
                <a:lnTo>
                  <a:pt x="21" y="169"/>
                </a:lnTo>
                <a:lnTo>
                  <a:pt x="21" y="21"/>
                </a:lnTo>
                <a:lnTo>
                  <a:pt x="241" y="21"/>
                </a:lnTo>
                <a:close/>
                <a:moveTo>
                  <a:pt x="262" y="0"/>
                </a:moveTo>
                <a:lnTo>
                  <a:pt x="0" y="0"/>
                </a:lnTo>
                <a:lnTo>
                  <a:pt x="0" y="190"/>
                </a:lnTo>
                <a:lnTo>
                  <a:pt x="262" y="190"/>
                </a:lnTo>
                <a:lnTo>
                  <a:pt x="262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2" name="Freeform 298"/>
          <p:cNvSpPr>
            <a:spLocks noEditPoints="1"/>
          </p:cNvSpPr>
          <p:nvPr/>
        </p:nvSpPr>
        <p:spPr bwMode="auto">
          <a:xfrm>
            <a:off x="895058" y="4064881"/>
            <a:ext cx="415925" cy="301625"/>
          </a:xfrm>
          <a:custGeom>
            <a:avLst/>
            <a:gdLst>
              <a:gd name="T0" fmla="*/ 241 w 262"/>
              <a:gd name="T1" fmla="*/ 21 h 190"/>
              <a:gd name="T2" fmla="*/ 241 w 262"/>
              <a:gd name="T3" fmla="*/ 169 h 190"/>
              <a:gd name="T4" fmla="*/ 21 w 262"/>
              <a:gd name="T5" fmla="*/ 169 h 190"/>
              <a:gd name="T6" fmla="*/ 21 w 262"/>
              <a:gd name="T7" fmla="*/ 21 h 190"/>
              <a:gd name="T8" fmla="*/ 241 w 262"/>
              <a:gd name="T9" fmla="*/ 21 h 190"/>
              <a:gd name="T10" fmla="*/ 262 w 262"/>
              <a:gd name="T11" fmla="*/ 0 h 190"/>
              <a:gd name="T12" fmla="*/ 0 w 262"/>
              <a:gd name="T13" fmla="*/ 0 h 190"/>
              <a:gd name="T14" fmla="*/ 0 w 262"/>
              <a:gd name="T15" fmla="*/ 190 h 190"/>
              <a:gd name="T16" fmla="*/ 262 w 262"/>
              <a:gd name="T17" fmla="*/ 190 h 190"/>
              <a:gd name="T18" fmla="*/ 262 w 262"/>
              <a:gd name="T19" fmla="*/ 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2" h="190">
                <a:moveTo>
                  <a:pt x="241" y="21"/>
                </a:moveTo>
                <a:lnTo>
                  <a:pt x="241" y="169"/>
                </a:lnTo>
                <a:lnTo>
                  <a:pt x="21" y="169"/>
                </a:lnTo>
                <a:lnTo>
                  <a:pt x="21" y="21"/>
                </a:lnTo>
                <a:lnTo>
                  <a:pt x="241" y="21"/>
                </a:lnTo>
                <a:moveTo>
                  <a:pt x="262" y="0"/>
                </a:moveTo>
                <a:lnTo>
                  <a:pt x="0" y="0"/>
                </a:lnTo>
                <a:lnTo>
                  <a:pt x="0" y="190"/>
                </a:lnTo>
                <a:lnTo>
                  <a:pt x="262" y="190"/>
                </a:lnTo>
                <a:lnTo>
                  <a:pt x="26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3" name="Freeform 299"/>
          <p:cNvSpPr/>
          <p:nvPr/>
        </p:nvSpPr>
        <p:spPr bwMode="auto">
          <a:xfrm>
            <a:off x="925221" y="4290306"/>
            <a:ext cx="373063" cy="0"/>
          </a:xfrm>
          <a:custGeom>
            <a:avLst/>
            <a:gdLst>
              <a:gd name="T0" fmla="*/ 0 w 235"/>
              <a:gd name="T1" fmla="*/ 235 w 235"/>
              <a:gd name="T2" fmla="*/ 0 w 235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35">
                <a:moveTo>
                  <a:pt x="0" y="0"/>
                </a:moveTo>
                <a:lnTo>
                  <a:pt x="235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4" name="Line 300"/>
          <p:cNvSpPr>
            <a:spLocks noChangeShapeType="1"/>
          </p:cNvSpPr>
          <p:nvPr/>
        </p:nvSpPr>
        <p:spPr bwMode="auto">
          <a:xfrm>
            <a:off x="925221" y="4290306"/>
            <a:ext cx="373063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5" name="Rectangle 301"/>
          <p:cNvSpPr>
            <a:spLocks noChangeArrowheads="1"/>
          </p:cNvSpPr>
          <p:nvPr/>
        </p:nvSpPr>
        <p:spPr bwMode="auto">
          <a:xfrm>
            <a:off x="925221" y="4285543"/>
            <a:ext cx="373063" cy="47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6" name="Freeform 302"/>
          <p:cNvSpPr/>
          <p:nvPr/>
        </p:nvSpPr>
        <p:spPr bwMode="auto">
          <a:xfrm>
            <a:off x="1103021" y="4082343"/>
            <a:ext cx="0" cy="271463"/>
          </a:xfrm>
          <a:custGeom>
            <a:avLst/>
            <a:gdLst>
              <a:gd name="T0" fmla="*/ 0 h 171"/>
              <a:gd name="T1" fmla="*/ 171 h 171"/>
              <a:gd name="T2" fmla="*/ 0 h 17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71">
                <a:moveTo>
                  <a:pt x="0" y="0"/>
                </a:moveTo>
                <a:lnTo>
                  <a:pt x="0" y="171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7" name="Line 303"/>
          <p:cNvSpPr>
            <a:spLocks noChangeShapeType="1"/>
          </p:cNvSpPr>
          <p:nvPr/>
        </p:nvSpPr>
        <p:spPr bwMode="auto">
          <a:xfrm>
            <a:off x="1103021" y="4082343"/>
            <a:ext cx="0" cy="27146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8" name="Rectangle 304"/>
          <p:cNvSpPr>
            <a:spLocks noChangeArrowheads="1"/>
          </p:cNvSpPr>
          <p:nvPr/>
        </p:nvSpPr>
        <p:spPr bwMode="auto">
          <a:xfrm>
            <a:off x="1103021" y="4082343"/>
            <a:ext cx="4763" cy="271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9" name="Freeform 305"/>
          <p:cNvSpPr/>
          <p:nvPr/>
        </p:nvSpPr>
        <p:spPr bwMode="auto">
          <a:xfrm>
            <a:off x="980783" y="4128381"/>
            <a:ext cx="244475" cy="136525"/>
          </a:xfrm>
          <a:custGeom>
            <a:avLst/>
            <a:gdLst>
              <a:gd name="T0" fmla="*/ 53 w 58"/>
              <a:gd name="T1" fmla="*/ 32 h 32"/>
              <a:gd name="T2" fmla="*/ 58 w 58"/>
              <a:gd name="T3" fmla="*/ 32 h 32"/>
              <a:gd name="T4" fmla="*/ 58 w 58"/>
              <a:gd name="T5" fmla="*/ 31 h 32"/>
              <a:gd name="T6" fmla="*/ 43 w 58"/>
              <a:gd name="T7" fmla="*/ 28 h 32"/>
              <a:gd name="T8" fmla="*/ 43 w 58"/>
              <a:gd name="T9" fmla="*/ 28 h 32"/>
              <a:gd name="T10" fmla="*/ 41 w 58"/>
              <a:gd name="T11" fmla="*/ 23 h 32"/>
              <a:gd name="T12" fmla="*/ 41 w 58"/>
              <a:gd name="T13" fmla="*/ 16 h 32"/>
              <a:gd name="T14" fmla="*/ 41 w 58"/>
              <a:gd name="T15" fmla="*/ 12 h 32"/>
              <a:gd name="T16" fmla="*/ 29 w 58"/>
              <a:gd name="T17" fmla="*/ 0 h 32"/>
              <a:gd name="T18" fmla="*/ 29 w 58"/>
              <a:gd name="T19" fmla="*/ 0 h 32"/>
              <a:gd name="T20" fmla="*/ 29 w 58"/>
              <a:gd name="T21" fmla="*/ 0 h 32"/>
              <a:gd name="T22" fmla="*/ 17 w 58"/>
              <a:gd name="T23" fmla="*/ 12 h 32"/>
              <a:gd name="T24" fmla="*/ 17 w 58"/>
              <a:gd name="T25" fmla="*/ 15 h 32"/>
              <a:gd name="T26" fmla="*/ 16 w 58"/>
              <a:gd name="T27" fmla="*/ 26 h 32"/>
              <a:gd name="T28" fmla="*/ 16 w 58"/>
              <a:gd name="T29" fmla="*/ 26 h 32"/>
              <a:gd name="T30" fmla="*/ 16 w 58"/>
              <a:gd name="T31" fmla="*/ 27 h 32"/>
              <a:gd name="T32" fmla="*/ 15 w 58"/>
              <a:gd name="T33" fmla="*/ 28 h 32"/>
              <a:gd name="T34" fmla="*/ 15 w 58"/>
              <a:gd name="T35" fmla="*/ 28 h 32"/>
              <a:gd name="T36" fmla="*/ 0 w 58"/>
              <a:gd name="T37" fmla="*/ 31 h 32"/>
              <a:gd name="T38" fmla="*/ 0 w 58"/>
              <a:gd name="T39" fmla="*/ 32 h 32"/>
              <a:gd name="T40" fmla="*/ 5 w 58"/>
              <a:gd name="T41" fmla="*/ 32 h 32"/>
              <a:gd name="T42" fmla="*/ 16 w 58"/>
              <a:gd name="T43" fmla="*/ 29 h 32"/>
              <a:gd name="T44" fmla="*/ 18 w 58"/>
              <a:gd name="T45" fmla="*/ 15 h 32"/>
              <a:gd name="T46" fmla="*/ 18 w 58"/>
              <a:gd name="T47" fmla="*/ 12 h 32"/>
              <a:gd name="T48" fmla="*/ 29 w 58"/>
              <a:gd name="T49" fmla="*/ 1 h 32"/>
              <a:gd name="T50" fmla="*/ 40 w 58"/>
              <a:gd name="T51" fmla="*/ 12 h 32"/>
              <a:gd name="T52" fmla="*/ 40 w 58"/>
              <a:gd name="T53" fmla="*/ 15 h 32"/>
              <a:gd name="T54" fmla="*/ 43 w 58"/>
              <a:gd name="T55" fmla="*/ 29 h 32"/>
              <a:gd name="T56" fmla="*/ 43 w 58"/>
              <a:gd name="T57" fmla="*/ 30 h 32"/>
              <a:gd name="T58" fmla="*/ 43 w 58"/>
              <a:gd name="T59" fmla="*/ 30 h 32"/>
              <a:gd name="T60" fmla="*/ 53 w 58"/>
              <a:gd name="T61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8" h="32">
                <a:moveTo>
                  <a:pt x="53" y="32"/>
                </a:moveTo>
                <a:cubicBezTo>
                  <a:pt x="55" y="32"/>
                  <a:pt x="56" y="32"/>
                  <a:pt x="58" y="32"/>
                </a:cubicBezTo>
                <a:cubicBezTo>
                  <a:pt x="58" y="31"/>
                  <a:pt x="58" y="31"/>
                  <a:pt x="58" y="31"/>
                </a:cubicBezTo>
                <a:cubicBezTo>
                  <a:pt x="46" y="32"/>
                  <a:pt x="43" y="28"/>
                  <a:pt x="43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2" y="28"/>
                  <a:pt x="41" y="25"/>
                  <a:pt x="41" y="23"/>
                </a:cubicBezTo>
                <a:cubicBezTo>
                  <a:pt x="41" y="20"/>
                  <a:pt x="41" y="18"/>
                  <a:pt x="41" y="16"/>
                </a:cubicBezTo>
                <a:cubicBezTo>
                  <a:pt x="41" y="14"/>
                  <a:pt x="41" y="13"/>
                  <a:pt x="41" y="12"/>
                </a:cubicBezTo>
                <a:cubicBezTo>
                  <a:pt x="41" y="6"/>
                  <a:pt x="36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3" y="0"/>
                  <a:pt x="17" y="6"/>
                  <a:pt x="17" y="12"/>
                </a:cubicBezTo>
                <a:cubicBezTo>
                  <a:pt x="17" y="13"/>
                  <a:pt x="17" y="14"/>
                  <a:pt x="17" y="15"/>
                </a:cubicBezTo>
                <a:cubicBezTo>
                  <a:pt x="17" y="19"/>
                  <a:pt x="17" y="23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2" y="32"/>
                  <a:pt x="0" y="31"/>
                </a:cubicBezTo>
                <a:cubicBezTo>
                  <a:pt x="0" y="32"/>
                  <a:pt x="0" y="32"/>
                  <a:pt x="0" y="32"/>
                </a:cubicBezTo>
                <a:cubicBezTo>
                  <a:pt x="2" y="32"/>
                  <a:pt x="3" y="32"/>
                  <a:pt x="5" y="32"/>
                </a:cubicBezTo>
                <a:cubicBezTo>
                  <a:pt x="13" y="32"/>
                  <a:pt x="15" y="29"/>
                  <a:pt x="16" y="29"/>
                </a:cubicBezTo>
                <a:cubicBezTo>
                  <a:pt x="18" y="27"/>
                  <a:pt x="18" y="19"/>
                  <a:pt x="18" y="15"/>
                </a:cubicBezTo>
                <a:cubicBezTo>
                  <a:pt x="18" y="13"/>
                  <a:pt x="18" y="12"/>
                  <a:pt x="18" y="12"/>
                </a:cubicBezTo>
                <a:cubicBezTo>
                  <a:pt x="18" y="6"/>
                  <a:pt x="23" y="1"/>
                  <a:pt x="29" y="1"/>
                </a:cubicBezTo>
                <a:cubicBezTo>
                  <a:pt x="35" y="1"/>
                  <a:pt x="40" y="6"/>
                  <a:pt x="40" y="12"/>
                </a:cubicBezTo>
                <a:cubicBezTo>
                  <a:pt x="40" y="12"/>
                  <a:pt x="40" y="13"/>
                  <a:pt x="40" y="15"/>
                </a:cubicBezTo>
                <a:cubicBezTo>
                  <a:pt x="40" y="19"/>
                  <a:pt x="40" y="27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7" y="32"/>
                  <a:pt x="53" y="3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0" name="Rectangle 306"/>
          <p:cNvSpPr>
            <a:spLocks noChangeArrowheads="1"/>
          </p:cNvSpPr>
          <p:nvPr/>
        </p:nvSpPr>
        <p:spPr bwMode="auto">
          <a:xfrm>
            <a:off x="1755483" y="4082343"/>
            <a:ext cx="174625" cy="20638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1" name="Rectangle 307"/>
          <p:cNvSpPr>
            <a:spLocks noChangeArrowheads="1"/>
          </p:cNvSpPr>
          <p:nvPr/>
        </p:nvSpPr>
        <p:spPr bwMode="auto">
          <a:xfrm>
            <a:off x="1755483" y="4082343"/>
            <a:ext cx="174625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2" name="Rectangle 308"/>
          <p:cNvSpPr>
            <a:spLocks noChangeArrowheads="1"/>
          </p:cNvSpPr>
          <p:nvPr/>
        </p:nvSpPr>
        <p:spPr bwMode="auto">
          <a:xfrm>
            <a:off x="1755483" y="4112506"/>
            <a:ext cx="217488" cy="20638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3" name="Rectangle 309"/>
          <p:cNvSpPr>
            <a:spLocks noChangeArrowheads="1"/>
          </p:cNvSpPr>
          <p:nvPr/>
        </p:nvSpPr>
        <p:spPr bwMode="auto">
          <a:xfrm>
            <a:off x="1755483" y="4112506"/>
            <a:ext cx="217488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4" name="Rectangle 310"/>
          <p:cNvSpPr>
            <a:spLocks noChangeArrowheads="1"/>
          </p:cNvSpPr>
          <p:nvPr/>
        </p:nvSpPr>
        <p:spPr bwMode="auto">
          <a:xfrm>
            <a:off x="1755483" y="4145843"/>
            <a:ext cx="200025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5" name="Rectangle 311"/>
          <p:cNvSpPr>
            <a:spLocks noChangeArrowheads="1"/>
          </p:cNvSpPr>
          <p:nvPr/>
        </p:nvSpPr>
        <p:spPr bwMode="auto">
          <a:xfrm>
            <a:off x="1755483" y="4179181"/>
            <a:ext cx="242888" cy="1746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6" name="Rectangle 312"/>
          <p:cNvSpPr>
            <a:spLocks noChangeArrowheads="1"/>
          </p:cNvSpPr>
          <p:nvPr/>
        </p:nvSpPr>
        <p:spPr bwMode="auto">
          <a:xfrm>
            <a:off x="1755483" y="4179181"/>
            <a:ext cx="242888" cy="1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7" name="Rectangle 313"/>
          <p:cNvSpPr>
            <a:spLocks noChangeArrowheads="1"/>
          </p:cNvSpPr>
          <p:nvPr/>
        </p:nvSpPr>
        <p:spPr bwMode="auto">
          <a:xfrm>
            <a:off x="1755483" y="4209343"/>
            <a:ext cx="217488" cy="17463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8" name="Rectangle 314"/>
          <p:cNvSpPr>
            <a:spLocks noChangeArrowheads="1"/>
          </p:cNvSpPr>
          <p:nvPr/>
        </p:nvSpPr>
        <p:spPr bwMode="auto">
          <a:xfrm>
            <a:off x="1755483" y="4209343"/>
            <a:ext cx="217488" cy="1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9" name="Rectangle 315"/>
          <p:cNvSpPr>
            <a:spLocks noChangeArrowheads="1"/>
          </p:cNvSpPr>
          <p:nvPr/>
        </p:nvSpPr>
        <p:spPr bwMode="auto">
          <a:xfrm>
            <a:off x="1755483" y="4239506"/>
            <a:ext cx="217488" cy="20638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0" name="Rectangle 316"/>
          <p:cNvSpPr>
            <a:spLocks noChangeArrowheads="1"/>
          </p:cNvSpPr>
          <p:nvPr/>
        </p:nvSpPr>
        <p:spPr bwMode="auto">
          <a:xfrm>
            <a:off x="1755483" y="4239506"/>
            <a:ext cx="217488" cy="2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1" name="Rectangle 317"/>
          <p:cNvSpPr>
            <a:spLocks noChangeArrowheads="1"/>
          </p:cNvSpPr>
          <p:nvPr/>
        </p:nvSpPr>
        <p:spPr bwMode="auto">
          <a:xfrm>
            <a:off x="1755483" y="4272843"/>
            <a:ext cx="268288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2" name="Rectangle 318"/>
          <p:cNvSpPr>
            <a:spLocks noChangeArrowheads="1"/>
          </p:cNvSpPr>
          <p:nvPr/>
        </p:nvSpPr>
        <p:spPr bwMode="auto">
          <a:xfrm>
            <a:off x="1755483" y="4272843"/>
            <a:ext cx="268288" cy="1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3" name="Rectangle 319"/>
          <p:cNvSpPr>
            <a:spLocks noChangeArrowheads="1"/>
          </p:cNvSpPr>
          <p:nvPr/>
        </p:nvSpPr>
        <p:spPr bwMode="auto">
          <a:xfrm>
            <a:off x="1755483" y="4303006"/>
            <a:ext cx="246063" cy="17463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4" name="Rectangle 320"/>
          <p:cNvSpPr>
            <a:spLocks noChangeArrowheads="1"/>
          </p:cNvSpPr>
          <p:nvPr/>
        </p:nvSpPr>
        <p:spPr bwMode="auto">
          <a:xfrm>
            <a:off x="1755483" y="4303006"/>
            <a:ext cx="246063" cy="1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5" name="Rectangle 321"/>
          <p:cNvSpPr>
            <a:spLocks noChangeArrowheads="1"/>
          </p:cNvSpPr>
          <p:nvPr/>
        </p:nvSpPr>
        <p:spPr bwMode="auto">
          <a:xfrm>
            <a:off x="1755483" y="4333168"/>
            <a:ext cx="144463" cy="15875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6" name="Rectangle 322"/>
          <p:cNvSpPr>
            <a:spLocks noChangeArrowheads="1"/>
          </p:cNvSpPr>
          <p:nvPr/>
        </p:nvSpPr>
        <p:spPr bwMode="auto">
          <a:xfrm>
            <a:off x="1755483" y="4333168"/>
            <a:ext cx="144463" cy="1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7" name="Freeform 323"/>
          <p:cNvSpPr/>
          <p:nvPr/>
        </p:nvSpPr>
        <p:spPr bwMode="auto">
          <a:xfrm>
            <a:off x="1730083" y="4064881"/>
            <a:ext cx="334963" cy="322263"/>
          </a:xfrm>
          <a:custGeom>
            <a:avLst/>
            <a:gdLst>
              <a:gd name="T0" fmla="*/ 211 w 211"/>
              <a:gd name="T1" fmla="*/ 203 h 203"/>
              <a:gd name="T2" fmla="*/ 0 w 211"/>
              <a:gd name="T3" fmla="*/ 203 h 203"/>
              <a:gd name="T4" fmla="*/ 0 w 211"/>
              <a:gd name="T5" fmla="*/ 0 h 203"/>
              <a:gd name="T6" fmla="*/ 11 w 211"/>
              <a:gd name="T7" fmla="*/ 0 h 203"/>
              <a:gd name="T8" fmla="*/ 11 w 211"/>
              <a:gd name="T9" fmla="*/ 193 h 203"/>
              <a:gd name="T10" fmla="*/ 211 w 211"/>
              <a:gd name="T11" fmla="*/ 193 h 203"/>
              <a:gd name="T12" fmla="*/ 211 w 21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203">
                <a:moveTo>
                  <a:pt x="211" y="203"/>
                </a:moveTo>
                <a:lnTo>
                  <a:pt x="0" y="203"/>
                </a:lnTo>
                <a:lnTo>
                  <a:pt x="0" y="0"/>
                </a:lnTo>
                <a:lnTo>
                  <a:pt x="11" y="0"/>
                </a:lnTo>
                <a:lnTo>
                  <a:pt x="11" y="193"/>
                </a:lnTo>
                <a:lnTo>
                  <a:pt x="211" y="193"/>
                </a:lnTo>
                <a:lnTo>
                  <a:pt x="211" y="2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8" name="Freeform 324"/>
          <p:cNvSpPr/>
          <p:nvPr/>
        </p:nvSpPr>
        <p:spPr bwMode="auto">
          <a:xfrm>
            <a:off x="2501608" y="4077581"/>
            <a:ext cx="217488" cy="63500"/>
          </a:xfrm>
          <a:custGeom>
            <a:avLst/>
            <a:gdLst>
              <a:gd name="T0" fmla="*/ 137 w 137"/>
              <a:gd name="T1" fmla="*/ 0 h 40"/>
              <a:gd name="T2" fmla="*/ 107 w 137"/>
              <a:gd name="T3" fmla="*/ 0 h 40"/>
              <a:gd name="T4" fmla="*/ 107 w 137"/>
              <a:gd name="T5" fmla="*/ 40 h 40"/>
              <a:gd name="T6" fmla="*/ 33 w 137"/>
              <a:gd name="T7" fmla="*/ 40 h 40"/>
              <a:gd name="T8" fmla="*/ 33 w 137"/>
              <a:gd name="T9" fmla="*/ 0 h 40"/>
              <a:gd name="T10" fmla="*/ 0 w 137"/>
              <a:gd name="T11" fmla="*/ 0 h 40"/>
              <a:gd name="T12" fmla="*/ 0 w 137"/>
              <a:gd name="T13" fmla="*/ 40 h 40"/>
              <a:gd name="T14" fmla="*/ 137 w 137"/>
              <a:gd name="T15" fmla="*/ 40 h 40"/>
              <a:gd name="T16" fmla="*/ 137 w 137"/>
              <a:gd name="T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40">
                <a:moveTo>
                  <a:pt x="137" y="0"/>
                </a:moveTo>
                <a:lnTo>
                  <a:pt x="107" y="0"/>
                </a:lnTo>
                <a:lnTo>
                  <a:pt x="107" y="40"/>
                </a:lnTo>
                <a:lnTo>
                  <a:pt x="33" y="40"/>
                </a:lnTo>
                <a:lnTo>
                  <a:pt x="33" y="0"/>
                </a:lnTo>
                <a:lnTo>
                  <a:pt x="0" y="0"/>
                </a:lnTo>
                <a:lnTo>
                  <a:pt x="0" y="40"/>
                </a:lnTo>
                <a:lnTo>
                  <a:pt x="137" y="40"/>
                </a:lnTo>
                <a:lnTo>
                  <a:pt x="13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9" name="Freeform 325"/>
          <p:cNvSpPr/>
          <p:nvPr/>
        </p:nvSpPr>
        <p:spPr bwMode="auto">
          <a:xfrm>
            <a:off x="2501608" y="4077581"/>
            <a:ext cx="217488" cy="63500"/>
          </a:xfrm>
          <a:custGeom>
            <a:avLst/>
            <a:gdLst>
              <a:gd name="T0" fmla="*/ 137 w 137"/>
              <a:gd name="T1" fmla="*/ 0 h 40"/>
              <a:gd name="T2" fmla="*/ 107 w 137"/>
              <a:gd name="T3" fmla="*/ 0 h 40"/>
              <a:gd name="T4" fmla="*/ 107 w 137"/>
              <a:gd name="T5" fmla="*/ 40 h 40"/>
              <a:gd name="T6" fmla="*/ 33 w 137"/>
              <a:gd name="T7" fmla="*/ 40 h 40"/>
              <a:gd name="T8" fmla="*/ 33 w 137"/>
              <a:gd name="T9" fmla="*/ 0 h 40"/>
              <a:gd name="T10" fmla="*/ 0 w 137"/>
              <a:gd name="T11" fmla="*/ 0 h 40"/>
              <a:gd name="T12" fmla="*/ 0 w 137"/>
              <a:gd name="T13" fmla="*/ 40 h 40"/>
              <a:gd name="T14" fmla="*/ 137 w 137"/>
              <a:gd name="T15" fmla="*/ 40 h 40"/>
              <a:gd name="T16" fmla="*/ 137 w 137"/>
              <a:gd name="T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" h="40">
                <a:moveTo>
                  <a:pt x="137" y="0"/>
                </a:moveTo>
                <a:lnTo>
                  <a:pt x="107" y="0"/>
                </a:lnTo>
                <a:lnTo>
                  <a:pt x="107" y="40"/>
                </a:lnTo>
                <a:lnTo>
                  <a:pt x="33" y="40"/>
                </a:lnTo>
                <a:lnTo>
                  <a:pt x="33" y="0"/>
                </a:lnTo>
                <a:lnTo>
                  <a:pt x="0" y="0"/>
                </a:lnTo>
                <a:lnTo>
                  <a:pt x="0" y="40"/>
                </a:lnTo>
                <a:lnTo>
                  <a:pt x="137" y="40"/>
                </a:lnTo>
                <a:lnTo>
                  <a:pt x="13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0" name="Rectangle 326"/>
          <p:cNvSpPr>
            <a:spLocks noChangeArrowheads="1"/>
          </p:cNvSpPr>
          <p:nvPr/>
        </p:nvSpPr>
        <p:spPr bwMode="auto">
          <a:xfrm>
            <a:off x="2553996" y="4077581"/>
            <a:ext cx="117475" cy="6350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1" name="Rectangle 327"/>
          <p:cNvSpPr>
            <a:spLocks noChangeArrowheads="1"/>
          </p:cNvSpPr>
          <p:nvPr/>
        </p:nvSpPr>
        <p:spPr bwMode="auto">
          <a:xfrm>
            <a:off x="2553996" y="4077581"/>
            <a:ext cx="117475" cy="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2" name="Rectangle 328"/>
          <p:cNvSpPr>
            <a:spLocks noChangeArrowheads="1"/>
          </p:cNvSpPr>
          <p:nvPr/>
        </p:nvSpPr>
        <p:spPr bwMode="auto">
          <a:xfrm>
            <a:off x="2501608" y="4077581"/>
            <a:ext cx="90488" cy="635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3" name="Freeform 329"/>
          <p:cNvSpPr>
            <a:spLocks noEditPoints="1"/>
          </p:cNvSpPr>
          <p:nvPr/>
        </p:nvSpPr>
        <p:spPr bwMode="auto">
          <a:xfrm>
            <a:off x="2501608" y="4176006"/>
            <a:ext cx="250825" cy="58738"/>
          </a:xfrm>
          <a:custGeom>
            <a:avLst/>
            <a:gdLst>
              <a:gd name="T0" fmla="*/ 46 w 158"/>
              <a:gd name="T1" fmla="*/ 0 h 37"/>
              <a:gd name="T2" fmla="*/ 0 w 158"/>
              <a:gd name="T3" fmla="*/ 0 h 37"/>
              <a:gd name="T4" fmla="*/ 0 w 158"/>
              <a:gd name="T5" fmla="*/ 37 h 37"/>
              <a:gd name="T6" fmla="*/ 46 w 158"/>
              <a:gd name="T7" fmla="*/ 37 h 37"/>
              <a:gd name="T8" fmla="*/ 46 w 158"/>
              <a:gd name="T9" fmla="*/ 0 h 37"/>
              <a:gd name="T10" fmla="*/ 158 w 158"/>
              <a:gd name="T11" fmla="*/ 0 h 37"/>
              <a:gd name="T12" fmla="*/ 134 w 158"/>
              <a:gd name="T13" fmla="*/ 0 h 37"/>
              <a:gd name="T14" fmla="*/ 134 w 158"/>
              <a:gd name="T15" fmla="*/ 37 h 37"/>
              <a:gd name="T16" fmla="*/ 158 w 158"/>
              <a:gd name="T17" fmla="*/ 37 h 37"/>
              <a:gd name="T18" fmla="*/ 158 w 158"/>
              <a:gd name="T1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8" h="37">
                <a:moveTo>
                  <a:pt x="46" y="0"/>
                </a:moveTo>
                <a:lnTo>
                  <a:pt x="0" y="0"/>
                </a:lnTo>
                <a:lnTo>
                  <a:pt x="0" y="37"/>
                </a:lnTo>
                <a:lnTo>
                  <a:pt x="46" y="37"/>
                </a:lnTo>
                <a:lnTo>
                  <a:pt x="46" y="0"/>
                </a:lnTo>
                <a:close/>
                <a:moveTo>
                  <a:pt x="158" y="0"/>
                </a:moveTo>
                <a:lnTo>
                  <a:pt x="134" y="0"/>
                </a:lnTo>
                <a:lnTo>
                  <a:pt x="134" y="37"/>
                </a:lnTo>
                <a:lnTo>
                  <a:pt x="158" y="37"/>
                </a:lnTo>
                <a:lnTo>
                  <a:pt x="158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Freeform 330"/>
          <p:cNvSpPr>
            <a:spLocks noEditPoints="1"/>
          </p:cNvSpPr>
          <p:nvPr/>
        </p:nvSpPr>
        <p:spPr bwMode="auto">
          <a:xfrm>
            <a:off x="2501608" y="4176006"/>
            <a:ext cx="250825" cy="58738"/>
          </a:xfrm>
          <a:custGeom>
            <a:avLst/>
            <a:gdLst>
              <a:gd name="T0" fmla="*/ 46 w 158"/>
              <a:gd name="T1" fmla="*/ 0 h 37"/>
              <a:gd name="T2" fmla="*/ 0 w 158"/>
              <a:gd name="T3" fmla="*/ 0 h 37"/>
              <a:gd name="T4" fmla="*/ 0 w 158"/>
              <a:gd name="T5" fmla="*/ 37 h 37"/>
              <a:gd name="T6" fmla="*/ 46 w 158"/>
              <a:gd name="T7" fmla="*/ 37 h 37"/>
              <a:gd name="T8" fmla="*/ 46 w 158"/>
              <a:gd name="T9" fmla="*/ 0 h 37"/>
              <a:gd name="T10" fmla="*/ 158 w 158"/>
              <a:gd name="T11" fmla="*/ 0 h 37"/>
              <a:gd name="T12" fmla="*/ 134 w 158"/>
              <a:gd name="T13" fmla="*/ 0 h 37"/>
              <a:gd name="T14" fmla="*/ 134 w 158"/>
              <a:gd name="T15" fmla="*/ 37 h 37"/>
              <a:gd name="T16" fmla="*/ 158 w 158"/>
              <a:gd name="T17" fmla="*/ 37 h 37"/>
              <a:gd name="T18" fmla="*/ 158 w 158"/>
              <a:gd name="T19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8" h="37">
                <a:moveTo>
                  <a:pt x="46" y="0"/>
                </a:moveTo>
                <a:lnTo>
                  <a:pt x="0" y="0"/>
                </a:lnTo>
                <a:lnTo>
                  <a:pt x="0" y="37"/>
                </a:lnTo>
                <a:lnTo>
                  <a:pt x="46" y="37"/>
                </a:lnTo>
                <a:lnTo>
                  <a:pt x="46" y="0"/>
                </a:lnTo>
                <a:moveTo>
                  <a:pt x="158" y="0"/>
                </a:moveTo>
                <a:lnTo>
                  <a:pt x="134" y="0"/>
                </a:lnTo>
                <a:lnTo>
                  <a:pt x="134" y="37"/>
                </a:lnTo>
                <a:lnTo>
                  <a:pt x="158" y="37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Rectangle 331"/>
          <p:cNvSpPr>
            <a:spLocks noChangeArrowheads="1"/>
          </p:cNvSpPr>
          <p:nvPr/>
        </p:nvSpPr>
        <p:spPr bwMode="auto">
          <a:xfrm>
            <a:off x="2574633" y="4234743"/>
            <a:ext cx="139700" cy="1588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Rectangle 332"/>
          <p:cNvSpPr>
            <a:spLocks noChangeArrowheads="1"/>
          </p:cNvSpPr>
          <p:nvPr/>
        </p:nvSpPr>
        <p:spPr bwMode="auto">
          <a:xfrm>
            <a:off x="2574633" y="4234743"/>
            <a:ext cx="1397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Rectangle 333"/>
          <p:cNvSpPr>
            <a:spLocks noChangeArrowheads="1"/>
          </p:cNvSpPr>
          <p:nvPr/>
        </p:nvSpPr>
        <p:spPr bwMode="auto">
          <a:xfrm>
            <a:off x="2574633" y="4176006"/>
            <a:ext cx="139700" cy="58738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Rectangle 334"/>
          <p:cNvSpPr>
            <a:spLocks noChangeArrowheads="1"/>
          </p:cNvSpPr>
          <p:nvPr/>
        </p:nvSpPr>
        <p:spPr bwMode="auto">
          <a:xfrm>
            <a:off x="2574633" y="4176006"/>
            <a:ext cx="139700" cy="5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9" name="Rectangle 335"/>
          <p:cNvSpPr>
            <a:spLocks noChangeArrowheads="1"/>
          </p:cNvSpPr>
          <p:nvPr/>
        </p:nvSpPr>
        <p:spPr bwMode="auto">
          <a:xfrm>
            <a:off x="2501608" y="4176006"/>
            <a:ext cx="119063" cy="587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0" name="Freeform 336"/>
          <p:cNvSpPr>
            <a:spLocks noEditPoints="1"/>
          </p:cNvSpPr>
          <p:nvPr/>
        </p:nvSpPr>
        <p:spPr bwMode="auto">
          <a:xfrm>
            <a:off x="2501608" y="4272843"/>
            <a:ext cx="187325" cy="60325"/>
          </a:xfrm>
          <a:custGeom>
            <a:avLst/>
            <a:gdLst>
              <a:gd name="T0" fmla="*/ 43 w 118"/>
              <a:gd name="T1" fmla="*/ 0 h 38"/>
              <a:gd name="T2" fmla="*/ 0 w 118"/>
              <a:gd name="T3" fmla="*/ 0 h 38"/>
              <a:gd name="T4" fmla="*/ 0 w 118"/>
              <a:gd name="T5" fmla="*/ 38 h 38"/>
              <a:gd name="T6" fmla="*/ 43 w 118"/>
              <a:gd name="T7" fmla="*/ 38 h 38"/>
              <a:gd name="T8" fmla="*/ 43 w 118"/>
              <a:gd name="T9" fmla="*/ 0 h 38"/>
              <a:gd name="T10" fmla="*/ 118 w 118"/>
              <a:gd name="T11" fmla="*/ 0 h 38"/>
              <a:gd name="T12" fmla="*/ 97 w 118"/>
              <a:gd name="T13" fmla="*/ 0 h 38"/>
              <a:gd name="T14" fmla="*/ 97 w 118"/>
              <a:gd name="T15" fmla="*/ 38 h 38"/>
              <a:gd name="T16" fmla="*/ 118 w 118"/>
              <a:gd name="T17" fmla="*/ 38 h 38"/>
              <a:gd name="T18" fmla="*/ 118 w 118"/>
              <a:gd name="T1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38">
                <a:moveTo>
                  <a:pt x="43" y="0"/>
                </a:moveTo>
                <a:lnTo>
                  <a:pt x="0" y="0"/>
                </a:lnTo>
                <a:lnTo>
                  <a:pt x="0" y="38"/>
                </a:lnTo>
                <a:lnTo>
                  <a:pt x="43" y="38"/>
                </a:lnTo>
                <a:lnTo>
                  <a:pt x="43" y="0"/>
                </a:lnTo>
                <a:close/>
                <a:moveTo>
                  <a:pt x="118" y="0"/>
                </a:moveTo>
                <a:lnTo>
                  <a:pt x="97" y="0"/>
                </a:lnTo>
                <a:lnTo>
                  <a:pt x="97" y="38"/>
                </a:lnTo>
                <a:lnTo>
                  <a:pt x="118" y="38"/>
                </a:lnTo>
                <a:lnTo>
                  <a:pt x="118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337"/>
          <p:cNvSpPr>
            <a:spLocks noEditPoints="1"/>
          </p:cNvSpPr>
          <p:nvPr/>
        </p:nvSpPr>
        <p:spPr bwMode="auto">
          <a:xfrm>
            <a:off x="2501608" y="4272843"/>
            <a:ext cx="187325" cy="60325"/>
          </a:xfrm>
          <a:custGeom>
            <a:avLst/>
            <a:gdLst>
              <a:gd name="T0" fmla="*/ 43 w 118"/>
              <a:gd name="T1" fmla="*/ 0 h 38"/>
              <a:gd name="T2" fmla="*/ 0 w 118"/>
              <a:gd name="T3" fmla="*/ 0 h 38"/>
              <a:gd name="T4" fmla="*/ 0 w 118"/>
              <a:gd name="T5" fmla="*/ 38 h 38"/>
              <a:gd name="T6" fmla="*/ 43 w 118"/>
              <a:gd name="T7" fmla="*/ 38 h 38"/>
              <a:gd name="T8" fmla="*/ 43 w 118"/>
              <a:gd name="T9" fmla="*/ 0 h 38"/>
              <a:gd name="T10" fmla="*/ 118 w 118"/>
              <a:gd name="T11" fmla="*/ 0 h 38"/>
              <a:gd name="T12" fmla="*/ 97 w 118"/>
              <a:gd name="T13" fmla="*/ 0 h 38"/>
              <a:gd name="T14" fmla="*/ 97 w 118"/>
              <a:gd name="T15" fmla="*/ 38 h 38"/>
              <a:gd name="T16" fmla="*/ 118 w 118"/>
              <a:gd name="T17" fmla="*/ 38 h 38"/>
              <a:gd name="T18" fmla="*/ 118 w 118"/>
              <a:gd name="T1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" h="38">
                <a:moveTo>
                  <a:pt x="43" y="0"/>
                </a:moveTo>
                <a:lnTo>
                  <a:pt x="0" y="0"/>
                </a:lnTo>
                <a:lnTo>
                  <a:pt x="0" y="38"/>
                </a:lnTo>
                <a:lnTo>
                  <a:pt x="43" y="38"/>
                </a:lnTo>
                <a:lnTo>
                  <a:pt x="43" y="0"/>
                </a:lnTo>
                <a:moveTo>
                  <a:pt x="118" y="0"/>
                </a:moveTo>
                <a:lnTo>
                  <a:pt x="97" y="0"/>
                </a:lnTo>
                <a:lnTo>
                  <a:pt x="97" y="38"/>
                </a:lnTo>
                <a:lnTo>
                  <a:pt x="118" y="38"/>
                </a:lnTo>
                <a:lnTo>
                  <a:pt x="11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Rectangle 338"/>
          <p:cNvSpPr>
            <a:spLocks noChangeArrowheads="1"/>
          </p:cNvSpPr>
          <p:nvPr/>
        </p:nvSpPr>
        <p:spPr bwMode="auto">
          <a:xfrm>
            <a:off x="2569871" y="4333168"/>
            <a:ext cx="85725" cy="1588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Rectangle 339"/>
          <p:cNvSpPr>
            <a:spLocks noChangeArrowheads="1"/>
          </p:cNvSpPr>
          <p:nvPr/>
        </p:nvSpPr>
        <p:spPr bwMode="auto">
          <a:xfrm>
            <a:off x="2569871" y="4333168"/>
            <a:ext cx="85725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Rectangle 340"/>
          <p:cNvSpPr>
            <a:spLocks noChangeArrowheads="1"/>
          </p:cNvSpPr>
          <p:nvPr/>
        </p:nvSpPr>
        <p:spPr bwMode="auto">
          <a:xfrm>
            <a:off x="2569871" y="4272843"/>
            <a:ext cx="85725" cy="60325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5" name="Rectangle 341"/>
          <p:cNvSpPr>
            <a:spLocks noChangeArrowheads="1"/>
          </p:cNvSpPr>
          <p:nvPr/>
        </p:nvSpPr>
        <p:spPr bwMode="auto">
          <a:xfrm>
            <a:off x="2569871" y="4272843"/>
            <a:ext cx="85725" cy="6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6" name="Rectangle 342"/>
          <p:cNvSpPr>
            <a:spLocks noChangeArrowheads="1"/>
          </p:cNvSpPr>
          <p:nvPr/>
        </p:nvSpPr>
        <p:spPr bwMode="auto">
          <a:xfrm>
            <a:off x="2501608" y="4272843"/>
            <a:ext cx="111125" cy="603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7" name="Freeform 343"/>
          <p:cNvSpPr/>
          <p:nvPr/>
        </p:nvSpPr>
        <p:spPr bwMode="auto">
          <a:xfrm>
            <a:off x="2488908" y="4064881"/>
            <a:ext cx="334963" cy="319088"/>
          </a:xfrm>
          <a:custGeom>
            <a:avLst/>
            <a:gdLst>
              <a:gd name="T0" fmla="*/ 211 w 211"/>
              <a:gd name="T1" fmla="*/ 201 h 201"/>
              <a:gd name="T2" fmla="*/ 0 w 211"/>
              <a:gd name="T3" fmla="*/ 201 h 201"/>
              <a:gd name="T4" fmla="*/ 0 w 211"/>
              <a:gd name="T5" fmla="*/ 0 h 201"/>
              <a:gd name="T6" fmla="*/ 11 w 211"/>
              <a:gd name="T7" fmla="*/ 0 h 201"/>
              <a:gd name="T8" fmla="*/ 11 w 211"/>
              <a:gd name="T9" fmla="*/ 190 h 201"/>
              <a:gd name="T10" fmla="*/ 211 w 211"/>
              <a:gd name="T11" fmla="*/ 190 h 201"/>
              <a:gd name="T12" fmla="*/ 211 w 211"/>
              <a:gd name="T13" fmla="*/ 20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201">
                <a:moveTo>
                  <a:pt x="211" y="201"/>
                </a:moveTo>
                <a:lnTo>
                  <a:pt x="0" y="201"/>
                </a:lnTo>
                <a:lnTo>
                  <a:pt x="0" y="0"/>
                </a:lnTo>
                <a:lnTo>
                  <a:pt x="11" y="0"/>
                </a:lnTo>
                <a:lnTo>
                  <a:pt x="11" y="190"/>
                </a:lnTo>
                <a:lnTo>
                  <a:pt x="211" y="190"/>
                </a:lnTo>
                <a:lnTo>
                  <a:pt x="211" y="20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8" name="Freeform 344"/>
          <p:cNvSpPr/>
          <p:nvPr/>
        </p:nvSpPr>
        <p:spPr bwMode="auto">
          <a:xfrm>
            <a:off x="3300121" y="4222043"/>
            <a:ext cx="46038" cy="161925"/>
          </a:xfrm>
          <a:custGeom>
            <a:avLst/>
            <a:gdLst>
              <a:gd name="T0" fmla="*/ 0 w 29"/>
              <a:gd name="T1" fmla="*/ 16 h 102"/>
              <a:gd name="T2" fmla="*/ 0 w 29"/>
              <a:gd name="T3" fmla="*/ 102 h 102"/>
              <a:gd name="T4" fmla="*/ 29 w 29"/>
              <a:gd name="T5" fmla="*/ 102 h 102"/>
              <a:gd name="T6" fmla="*/ 29 w 29"/>
              <a:gd name="T7" fmla="*/ 0 h 102"/>
              <a:gd name="T8" fmla="*/ 5 w 29"/>
              <a:gd name="T9" fmla="*/ 24 h 102"/>
              <a:gd name="T10" fmla="*/ 0 w 29"/>
              <a:gd name="T11" fmla="*/ 16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102">
                <a:moveTo>
                  <a:pt x="0" y="16"/>
                </a:moveTo>
                <a:lnTo>
                  <a:pt x="0" y="102"/>
                </a:lnTo>
                <a:lnTo>
                  <a:pt x="29" y="102"/>
                </a:lnTo>
                <a:lnTo>
                  <a:pt x="29" y="0"/>
                </a:lnTo>
                <a:lnTo>
                  <a:pt x="5" y="24"/>
                </a:lnTo>
                <a:lnTo>
                  <a:pt x="0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9" name="Freeform 345"/>
          <p:cNvSpPr/>
          <p:nvPr/>
        </p:nvSpPr>
        <p:spPr bwMode="auto">
          <a:xfrm>
            <a:off x="3384258" y="4188706"/>
            <a:ext cx="50800" cy="195263"/>
          </a:xfrm>
          <a:custGeom>
            <a:avLst/>
            <a:gdLst>
              <a:gd name="T0" fmla="*/ 0 w 32"/>
              <a:gd name="T1" fmla="*/ 0 h 123"/>
              <a:gd name="T2" fmla="*/ 0 w 32"/>
              <a:gd name="T3" fmla="*/ 123 h 123"/>
              <a:gd name="T4" fmla="*/ 32 w 32"/>
              <a:gd name="T5" fmla="*/ 123 h 123"/>
              <a:gd name="T6" fmla="*/ 32 w 32"/>
              <a:gd name="T7" fmla="*/ 32 h 123"/>
              <a:gd name="T8" fmla="*/ 0 w 32"/>
              <a:gd name="T9" fmla="*/ 0 h 123"/>
              <a:gd name="T10" fmla="*/ 0 w 32"/>
              <a:gd name="T11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123">
                <a:moveTo>
                  <a:pt x="0" y="0"/>
                </a:moveTo>
                <a:lnTo>
                  <a:pt x="0" y="123"/>
                </a:lnTo>
                <a:lnTo>
                  <a:pt x="32" y="123"/>
                </a:lnTo>
                <a:lnTo>
                  <a:pt x="32" y="3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346"/>
          <p:cNvSpPr/>
          <p:nvPr/>
        </p:nvSpPr>
        <p:spPr bwMode="auto">
          <a:xfrm>
            <a:off x="3465221" y="4234743"/>
            <a:ext cx="50800" cy="149225"/>
          </a:xfrm>
          <a:custGeom>
            <a:avLst/>
            <a:gdLst>
              <a:gd name="T0" fmla="*/ 0 w 32"/>
              <a:gd name="T1" fmla="*/ 22 h 94"/>
              <a:gd name="T2" fmla="*/ 0 w 32"/>
              <a:gd name="T3" fmla="*/ 94 h 94"/>
              <a:gd name="T4" fmla="*/ 32 w 32"/>
              <a:gd name="T5" fmla="*/ 94 h 94"/>
              <a:gd name="T6" fmla="*/ 32 w 32"/>
              <a:gd name="T7" fmla="*/ 0 h 94"/>
              <a:gd name="T8" fmla="*/ 5 w 32"/>
              <a:gd name="T9" fmla="*/ 27 h 94"/>
              <a:gd name="T10" fmla="*/ 0 w 32"/>
              <a:gd name="T11" fmla="*/ 2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94">
                <a:moveTo>
                  <a:pt x="0" y="22"/>
                </a:moveTo>
                <a:lnTo>
                  <a:pt x="0" y="94"/>
                </a:lnTo>
                <a:lnTo>
                  <a:pt x="32" y="94"/>
                </a:lnTo>
                <a:lnTo>
                  <a:pt x="32" y="0"/>
                </a:lnTo>
                <a:lnTo>
                  <a:pt x="5" y="27"/>
                </a:lnTo>
                <a:lnTo>
                  <a:pt x="0" y="2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347"/>
          <p:cNvSpPr/>
          <p:nvPr/>
        </p:nvSpPr>
        <p:spPr bwMode="auto">
          <a:xfrm>
            <a:off x="3554121" y="4163306"/>
            <a:ext cx="50800" cy="220663"/>
          </a:xfrm>
          <a:custGeom>
            <a:avLst/>
            <a:gdLst>
              <a:gd name="T0" fmla="*/ 21 w 32"/>
              <a:gd name="T1" fmla="*/ 0 h 139"/>
              <a:gd name="T2" fmla="*/ 0 w 32"/>
              <a:gd name="T3" fmla="*/ 21 h 139"/>
              <a:gd name="T4" fmla="*/ 0 w 32"/>
              <a:gd name="T5" fmla="*/ 139 h 139"/>
              <a:gd name="T6" fmla="*/ 32 w 32"/>
              <a:gd name="T7" fmla="*/ 139 h 139"/>
              <a:gd name="T8" fmla="*/ 32 w 32"/>
              <a:gd name="T9" fmla="*/ 18 h 139"/>
              <a:gd name="T10" fmla="*/ 21 w 32"/>
              <a:gd name="T11" fmla="*/ 18 h 139"/>
              <a:gd name="T12" fmla="*/ 21 w 32"/>
              <a:gd name="T13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39">
                <a:moveTo>
                  <a:pt x="21" y="0"/>
                </a:moveTo>
                <a:lnTo>
                  <a:pt x="0" y="21"/>
                </a:lnTo>
                <a:lnTo>
                  <a:pt x="0" y="139"/>
                </a:lnTo>
                <a:lnTo>
                  <a:pt x="32" y="139"/>
                </a:lnTo>
                <a:lnTo>
                  <a:pt x="32" y="18"/>
                </a:lnTo>
                <a:lnTo>
                  <a:pt x="21" y="18"/>
                </a:lnTo>
                <a:lnTo>
                  <a:pt x="21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348"/>
          <p:cNvSpPr/>
          <p:nvPr/>
        </p:nvSpPr>
        <p:spPr bwMode="auto">
          <a:xfrm>
            <a:off x="3282658" y="4095043"/>
            <a:ext cx="334963" cy="157163"/>
          </a:xfrm>
          <a:custGeom>
            <a:avLst/>
            <a:gdLst>
              <a:gd name="T0" fmla="*/ 166 w 211"/>
              <a:gd name="T1" fmla="*/ 0 h 99"/>
              <a:gd name="T2" fmla="*/ 166 w 211"/>
              <a:gd name="T3" fmla="*/ 8 h 99"/>
              <a:gd name="T4" fmla="*/ 184 w 211"/>
              <a:gd name="T5" fmla="*/ 8 h 99"/>
              <a:gd name="T6" fmla="*/ 123 w 211"/>
              <a:gd name="T7" fmla="*/ 69 h 99"/>
              <a:gd name="T8" fmla="*/ 64 w 211"/>
              <a:gd name="T9" fmla="*/ 11 h 99"/>
              <a:gd name="T10" fmla="*/ 0 w 211"/>
              <a:gd name="T11" fmla="*/ 75 h 99"/>
              <a:gd name="T12" fmla="*/ 13 w 211"/>
              <a:gd name="T13" fmla="*/ 88 h 99"/>
              <a:gd name="T14" fmla="*/ 64 w 211"/>
              <a:gd name="T15" fmla="*/ 40 h 99"/>
              <a:gd name="T16" fmla="*/ 123 w 211"/>
              <a:gd name="T17" fmla="*/ 99 h 99"/>
              <a:gd name="T18" fmla="*/ 200 w 211"/>
              <a:gd name="T19" fmla="*/ 24 h 99"/>
              <a:gd name="T20" fmla="*/ 200 w 211"/>
              <a:gd name="T21" fmla="*/ 48 h 99"/>
              <a:gd name="T22" fmla="*/ 211 w 211"/>
              <a:gd name="T23" fmla="*/ 48 h 99"/>
              <a:gd name="T24" fmla="*/ 211 w 211"/>
              <a:gd name="T25" fmla="*/ 0 h 99"/>
              <a:gd name="T26" fmla="*/ 166 w 211"/>
              <a:gd name="T27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1" h="99">
                <a:moveTo>
                  <a:pt x="166" y="0"/>
                </a:moveTo>
                <a:lnTo>
                  <a:pt x="166" y="8"/>
                </a:lnTo>
                <a:lnTo>
                  <a:pt x="184" y="8"/>
                </a:lnTo>
                <a:lnTo>
                  <a:pt x="123" y="69"/>
                </a:lnTo>
                <a:lnTo>
                  <a:pt x="64" y="11"/>
                </a:lnTo>
                <a:lnTo>
                  <a:pt x="0" y="75"/>
                </a:lnTo>
                <a:lnTo>
                  <a:pt x="13" y="88"/>
                </a:lnTo>
                <a:lnTo>
                  <a:pt x="64" y="40"/>
                </a:lnTo>
                <a:lnTo>
                  <a:pt x="123" y="99"/>
                </a:lnTo>
                <a:lnTo>
                  <a:pt x="200" y="24"/>
                </a:lnTo>
                <a:lnTo>
                  <a:pt x="200" y="48"/>
                </a:lnTo>
                <a:lnTo>
                  <a:pt x="211" y="48"/>
                </a:lnTo>
                <a:lnTo>
                  <a:pt x="211" y="0"/>
                </a:lnTo>
                <a:lnTo>
                  <a:pt x="166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349"/>
          <p:cNvSpPr/>
          <p:nvPr/>
        </p:nvSpPr>
        <p:spPr bwMode="auto">
          <a:xfrm>
            <a:off x="4054183" y="4176006"/>
            <a:ext cx="50800" cy="215900"/>
          </a:xfrm>
          <a:custGeom>
            <a:avLst/>
            <a:gdLst>
              <a:gd name="T0" fmla="*/ 0 w 32"/>
              <a:gd name="T1" fmla="*/ 136 h 136"/>
              <a:gd name="T2" fmla="*/ 32 w 32"/>
              <a:gd name="T3" fmla="*/ 136 h 136"/>
              <a:gd name="T4" fmla="*/ 32 w 32"/>
              <a:gd name="T5" fmla="*/ 32 h 136"/>
              <a:gd name="T6" fmla="*/ 0 w 32"/>
              <a:gd name="T7" fmla="*/ 0 h 136"/>
              <a:gd name="T8" fmla="*/ 0 w 32"/>
              <a:gd name="T9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136">
                <a:moveTo>
                  <a:pt x="0" y="136"/>
                </a:moveTo>
                <a:lnTo>
                  <a:pt x="32" y="136"/>
                </a:lnTo>
                <a:lnTo>
                  <a:pt x="32" y="32"/>
                </a:lnTo>
                <a:lnTo>
                  <a:pt x="0" y="0"/>
                </a:lnTo>
                <a:lnTo>
                  <a:pt x="0" y="13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350"/>
          <p:cNvSpPr/>
          <p:nvPr/>
        </p:nvSpPr>
        <p:spPr bwMode="auto">
          <a:xfrm>
            <a:off x="4147846" y="4229981"/>
            <a:ext cx="50800" cy="161925"/>
          </a:xfrm>
          <a:custGeom>
            <a:avLst/>
            <a:gdLst>
              <a:gd name="T0" fmla="*/ 0 w 32"/>
              <a:gd name="T1" fmla="*/ 25 h 102"/>
              <a:gd name="T2" fmla="*/ 0 w 32"/>
              <a:gd name="T3" fmla="*/ 102 h 102"/>
              <a:gd name="T4" fmla="*/ 32 w 32"/>
              <a:gd name="T5" fmla="*/ 102 h 102"/>
              <a:gd name="T6" fmla="*/ 32 w 32"/>
              <a:gd name="T7" fmla="*/ 0 h 102"/>
              <a:gd name="T8" fmla="*/ 5 w 32"/>
              <a:gd name="T9" fmla="*/ 30 h 102"/>
              <a:gd name="T10" fmla="*/ 0 w 32"/>
              <a:gd name="T11" fmla="*/ 2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102">
                <a:moveTo>
                  <a:pt x="0" y="25"/>
                </a:moveTo>
                <a:lnTo>
                  <a:pt x="0" y="102"/>
                </a:lnTo>
                <a:lnTo>
                  <a:pt x="32" y="102"/>
                </a:lnTo>
                <a:lnTo>
                  <a:pt x="32" y="0"/>
                </a:lnTo>
                <a:lnTo>
                  <a:pt x="5" y="30"/>
                </a:lnTo>
                <a:lnTo>
                  <a:pt x="0" y="2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351"/>
          <p:cNvSpPr/>
          <p:nvPr/>
        </p:nvSpPr>
        <p:spPr bwMode="auto">
          <a:xfrm>
            <a:off x="4244683" y="4179181"/>
            <a:ext cx="50800" cy="212725"/>
          </a:xfrm>
          <a:custGeom>
            <a:avLst/>
            <a:gdLst>
              <a:gd name="T0" fmla="*/ 0 w 32"/>
              <a:gd name="T1" fmla="*/ 3 h 134"/>
              <a:gd name="T2" fmla="*/ 0 w 32"/>
              <a:gd name="T3" fmla="*/ 134 h 134"/>
              <a:gd name="T4" fmla="*/ 32 w 32"/>
              <a:gd name="T5" fmla="*/ 134 h 134"/>
              <a:gd name="T6" fmla="*/ 32 w 32"/>
              <a:gd name="T7" fmla="*/ 24 h 134"/>
              <a:gd name="T8" fmla="*/ 6 w 32"/>
              <a:gd name="T9" fmla="*/ 0 h 134"/>
              <a:gd name="T10" fmla="*/ 0 w 32"/>
              <a:gd name="T11" fmla="*/ 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134">
                <a:moveTo>
                  <a:pt x="0" y="3"/>
                </a:moveTo>
                <a:lnTo>
                  <a:pt x="0" y="134"/>
                </a:lnTo>
                <a:lnTo>
                  <a:pt x="32" y="134"/>
                </a:lnTo>
                <a:lnTo>
                  <a:pt x="32" y="24"/>
                </a:lnTo>
                <a:lnTo>
                  <a:pt x="6" y="0"/>
                </a:lnTo>
                <a:lnTo>
                  <a:pt x="0" y="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Rectangle 352"/>
          <p:cNvSpPr>
            <a:spLocks noChangeArrowheads="1"/>
          </p:cNvSpPr>
          <p:nvPr/>
        </p:nvSpPr>
        <p:spPr bwMode="auto">
          <a:xfrm>
            <a:off x="4346283" y="4295068"/>
            <a:ext cx="52388" cy="968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353"/>
          <p:cNvSpPr/>
          <p:nvPr/>
        </p:nvSpPr>
        <p:spPr bwMode="auto">
          <a:xfrm>
            <a:off x="4049421" y="4115681"/>
            <a:ext cx="349250" cy="161925"/>
          </a:xfrm>
          <a:custGeom>
            <a:avLst/>
            <a:gdLst>
              <a:gd name="T0" fmla="*/ 209 w 220"/>
              <a:gd name="T1" fmla="*/ 51 h 102"/>
              <a:gd name="T2" fmla="*/ 209 w 220"/>
              <a:gd name="T3" fmla="*/ 78 h 102"/>
              <a:gd name="T4" fmla="*/ 129 w 220"/>
              <a:gd name="T5" fmla="*/ 0 h 102"/>
              <a:gd name="T6" fmla="*/ 67 w 220"/>
              <a:gd name="T7" fmla="*/ 62 h 102"/>
              <a:gd name="T8" fmla="*/ 17 w 220"/>
              <a:gd name="T9" fmla="*/ 11 h 102"/>
              <a:gd name="T10" fmla="*/ 0 w 220"/>
              <a:gd name="T11" fmla="*/ 24 h 102"/>
              <a:gd name="T12" fmla="*/ 67 w 220"/>
              <a:gd name="T13" fmla="*/ 91 h 102"/>
              <a:gd name="T14" fmla="*/ 129 w 220"/>
              <a:gd name="T15" fmla="*/ 30 h 102"/>
              <a:gd name="T16" fmla="*/ 193 w 220"/>
              <a:gd name="T17" fmla="*/ 91 h 102"/>
              <a:gd name="T18" fmla="*/ 174 w 220"/>
              <a:gd name="T19" fmla="*/ 91 h 102"/>
              <a:gd name="T20" fmla="*/ 174 w 220"/>
              <a:gd name="T21" fmla="*/ 102 h 102"/>
              <a:gd name="T22" fmla="*/ 220 w 220"/>
              <a:gd name="T23" fmla="*/ 102 h 102"/>
              <a:gd name="T24" fmla="*/ 220 w 220"/>
              <a:gd name="T25" fmla="*/ 51 h 102"/>
              <a:gd name="T26" fmla="*/ 209 w 220"/>
              <a:gd name="T27" fmla="*/ 5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0" h="102">
                <a:moveTo>
                  <a:pt x="209" y="51"/>
                </a:moveTo>
                <a:lnTo>
                  <a:pt x="209" y="78"/>
                </a:lnTo>
                <a:lnTo>
                  <a:pt x="129" y="0"/>
                </a:lnTo>
                <a:lnTo>
                  <a:pt x="67" y="62"/>
                </a:lnTo>
                <a:lnTo>
                  <a:pt x="17" y="11"/>
                </a:lnTo>
                <a:lnTo>
                  <a:pt x="0" y="24"/>
                </a:lnTo>
                <a:lnTo>
                  <a:pt x="67" y="91"/>
                </a:lnTo>
                <a:lnTo>
                  <a:pt x="129" y="30"/>
                </a:lnTo>
                <a:lnTo>
                  <a:pt x="193" y="91"/>
                </a:lnTo>
                <a:lnTo>
                  <a:pt x="174" y="91"/>
                </a:lnTo>
                <a:lnTo>
                  <a:pt x="174" y="102"/>
                </a:lnTo>
                <a:lnTo>
                  <a:pt x="220" y="102"/>
                </a:lnTo>
                <a:lnTo>
                  <a:pt x="220" y="51"/>
                </a:lnTo>
                <a:lnTo>
                  <a:pt x="209" y="5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354"/>
          <p:cNvSpPr>
            <a:spLocks noEditPoints="1"/>
          </p:cNvSpPr>
          <p:nvPr/>
        </p:nvSpPr>
        <p:spPr bwMode="auto">
          <a:xfrm>
            <a:off x="4927308" y="4060118"/>
            <a:ext cx="385763" cy="387350"/>
          </a:xfrm>
          <a:custGeom>
            <a:avLst/>
            <a:gdLst>
              <a:gd name="T0" fmla="*/ 0 w 243"/>
              <a:gd name="T1" fmla="*/ 0 h 244"/>
              <a:gd name="T2" fmla="*/ 0 w 243"/>
              <a:gd name="T3" fmla="*/ 244 h 244"/>
              <a:gd name="T4" fmla="*/ 243 w 243"/>
              <a:gd name="T5" fmla="*/ 244 h 244"/>
              <a:gd name="T6" fmla="*/ 243 w 243"/>
              <a:gd name="T7" fmla="*/ 0 h 244"/>
              <a:gd name="T8" fmla="*/ 0 w 243"/>
              <a:gd name="T9" fmla="*/ 0 h 244"/>
              <a:gd name="T10" fmla="*/ 222 w 243"/>
              <a:gd name="T11" fmla="*/ 22 h 244"/>
              <a:gd name="T12" fmla="*/ 222 w 243"/>
              <a:gd name="T13" fmla="*/ 89 h 244"/>
              <a:gd name="T14" fmla="*/ 22 w 243"/>
              <a:gd name="T15" fmla="*/ 89 h 244"/>
              <a:gd name="T16" fmla="*/ 22 w 243"/>
              <a:gd name="T17" fmla="*/ 22 h 244"/>
              <a:gd name="T18" fmla="*/ 222 w 243"/>
              <a:gd name="T19" fmla="*/ 22 h 244"/>
              <a:gd name="T20" fmla="*/ 222 w 243"/>
              <a:gd name="T21" fmla="*/ 94 h 244"/>
              <a:gd name="T22" fmla="*/ 222 w 243"/>
              <a:gd name="T23" fmla="*/ 164 h 244"/>
              <a:gd name="T24" fmla="*/ 22 w 243"/>
              <a:gd name="T25" fmla="*/ 164 h 244"/>
              <a:gd name="T26" fmla="*/ 22 w 243"/>
              <a:gd name="T27" fmla="*/ 94 h 244"/>
              <a:gd name="T28" fmla="*/ 222 w 243"/>
              <a:gd name="T29" fmla="*/ 94 h 244"/>
              <a:gd name="T30" fmla="*/ 22 w 243"/>
              <a:gd name="T31" fmla="*/ 222 h 244"/>
              <a:gd name="T32" fmla="*/ 22 w 243"/>
              <a:gd name="T33" fmla="*/ 169 h 244"/>
              <a:gd name="T34" fmla="*/ 222 w 243"/>
              <a:gd name="T35" fmla="*/ 169 h 244"/>
              <a:gd name="T36" fmla="*/ 222 w 243"/>
              <a:gd name="T37" fmla="*/ 222 h 244"/>
              <a:gd name="T38" fmla="*/ 22 w 243"/>
              <a:gd name="T39" fmla="*/ 22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3" h="244">
                <a:moveTo>
                  <a:pt x="0" y="0"/>
                </a:moveTo>
                <a:lnTo>
                  <a:pt x="0" y="244"/>
                </a:lnTo>
                <a:lnTo>
                  <a:pt x="243" y="244"/>
                </a:lnTo>
                <a:lnTo>
                  <a:pt x="243" y="0"/>
                </a:lnTo>
                <a:lnTo>
                  <a:pt x="0" y="0"/>
                </a:lnTo>
                <a:close/>
                <a:moveTo>
                  <a:pt x="222" y="22"/>
                </a:moveTo>
                <a:lnTo>
                  <a:pt x="222" y="89"/>
                </a:lnTo>
                <a:lnTo>
                  <a:pt x="22" y="89"/>
                </a:lnTo>
                <a:lnTo>
                  <a:pt x="22" y="22"/>
                </a:lnTo>
                <a:lnTo>
                  <a:pt x="222" y="22"/>
                </a:lnTo>
                <a:close/>
                <a:moveTo>
                  <a:pt x="222" y="94"/>
                </a:moveTo>
                <a:lnTo>
                  <a:pt x="222" y="164"/>
                </a:lnTo>
                <a:lnTo>
                  <a:pt x="22" y="164"/>
                </a:lnTo>
                <a:lnTo>
                  <a:pt x="22" y="94"/>
                </a:lnTo>
                <a:lnTo>
                  <a:pt x="222" y="94"/>
                </a:lnTo>
                <a:close/>
                <a:moveTo>
                  <a:pt x="22" y="222"/>
                </a:moveTo>
                <a:lnTo>
                  <a:pt x="22" y="169"/>
                </a:lnTo>
                <a:lnTo>
                  <a:pt x="222" y="169"/>
                </a:lnTo>
                <a:lnTo>
                  <a:pt x="222" y="222"/>
                </a:lnTo>
                <a:lnTo>
                  <a:pt x="22" y="22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Rectangle 355"/>
          <p:cNvSpPr>
            <a:spLocks noChangeArrowheads="1"/>
          </p:cNvSpPr>
          <p:nvPr/>
        </p:nvSpPr>
        <p:spPr bwMode="auto">
          <a:xfrm>
            <a:off x="4982871" y="4107743"/>
            <a:ext cx="17463" cy="682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Rectangle 356"/>
          <p:cNvSpPr>
            <a:spLocks noChangeArrowheads="1"/>
          </p:cNvSpPr>
          <p:nvPr/>
        </p:nvSpPr>
        <p:spPr bwMode="auto">
          <a:xfrm>
            <a:off x="5013033" y="4107743"/>
            <a:ext cx="20638" cy="682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Rectangle 357"/>
          <p:cNvSpPr>
            <a:spLocks noChangeArrowheads="1"/>
          </p:cNvSpPr>
          <p:nvPr/>
        </p:nvSpPr>
        <p:spPr bwMode="auto">
          <a:xfrm>
            <a:off x="5046371" y="4107743"/>
            <a:ext cx="17463" cy="682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Rectangle 358"/>
          <p:cNvSpPr>
            <a:spLocks noChangeArrowheads="1"/>
          </p:cNvSpPr>
          <p:nvPr/>
        </p:nvSpPr>
        <p:spPr bwMode="auto">
          <a:xfrm>
            <a:off x="4982871" y="4229981"/>
            <a:ext cx="20638" cy="682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3" name="Rectangle 359"/>
          <p:cNvSpPr>
            <a:spLocks noChangeArrowheads="1"/>
          </p:cNvSpPr>
          <p:nvPr/>
        </p:nvSpPr>
        <p:spPr bwMode="auto">
          <a:xfrm>
            <a:off x="5017796" y="4229981"/>
            <a:ext cx="15875" cy="682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Rectangle 360"/>
          <p:cNvSpPr>
            <a:spLocks noChangeArrowheads="1"/>
          </p:cNvSpPr>
          <p:nvPr/>
        </p:nvSpPr>
        <p:spPr bwMode="auto">
          <a:xfrm>
            <a:off x="5046371" y="4229981"/>
            <a:ext cx="22225" cy="682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Rectangle 361"/>
          <p:cNvSpPr>
            <a:spLocks noChangeArrowheads="1"/>
          </p:cNvSpPr>
          <p:nvPr/>
        </p:nvSpPr>
        <p:spPr bwMode="auto">
          <a:xfrm>
            <a:off x="4987633" y="4341106"/>
            <a:ext cx="15875" cy="635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Rectangle 362"/>
          <p:cNvSpPr>
            <a:spLocks noChangeArrowheads="1"/>
          </p:cNvSpPr>
          <p:nvPr/>
        </p:nvSpPr>
        <p:spPr bwMode="auto">
          <a:xfrm>
            <a:off x="5020971" y="4341106"/>
            <a:ext cx="12700" cy="635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Rectangle 363"/>
          <p:cNvSpPr>
            <a:spLocks noChangeArrowheads="1"/>
          </p:cNvSpPr>
          <p:nvPr/>
        </p:nvSpPr>
        <p:spPr bwMode="auto">
          <a:xfrm>
            <a:off x="5051133" y="4341106"/>
            <a:ext cx="17463" cy="635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364"/>
          <p:cNvSpPr/>
          <p:nvPr/>
        </p:nvSpPr>
        <p:spPr bwMode="auto">
          <a:xfrm>
            <a:off x="5797258" y="4085518"/>
            <a:ext cx="42863" cy="379413"/>
          </a:xfrm>
          <a:custGeom>
            <a:avLst/>
            <a:gdLst>
              <a:gd name="T0" fmla="*/ 13 w 27"/>
              <a:gd name="T1" fmla="*/ 209 h 239"/>
              <a:gd name="T2" fmla="*/ 27 w 27"/>
              <a:gd name="T3" fmla="*/ 209 h 239"/>
              <a:gd name="T4" fmla="*/ 27 w 27"/>
              <a:gd name="T5" fmla="*/ 182 h 239"/>
              <a:gd name="T6" fmla="*/ 13 w 27"/>
              <a:gd name="T7" fmla="*/ 182 h 239"/>
              <a:gd name="T8" fmla="*/ 13 w 27"/>
              <a:gd name="T9" fmla="*/ 172 h 239"/>
              <a:gd name="T10" fmla="*/ 27 w 27"/>
              <a:gd name="T11" fmla="*/ 172 h 239"/>
              <a:gd name="T12" fmla="*/ 27 w 27"/>
              <a:gd name="T13" fmla="*/ 150 h 239"/>
              <a:gd name="T14" fmla="*/ 13 w 27"/>
              <a:gd name="T15" fmla="*/ 150 h 239"/>
              <a:gd name="T16" fmla="*/ 13 w 27"/>
              <a:gd name="T17" fmla="*/ 140 h 239"/>
              <a:gd name="T18" fmla="*/ 27 w 27"/>
              <a:gd name="T19" fmla="*/ 140 h 239"/>
              <a:gd name="T20" fmla="*/ 27 w 27"/>
              <a:gd name="T21" fmla="*/ 116 h 239"/>
              <a:gd name="T22" fmla="*/ 13 w 27"/>
              <a:gd name="T23" fmla="*/ 116 h 239"/>
              <a:gd name="T24" fmla="*/ 13 w 27"/>
              <a:gd name="T25" fmla="*/ 105 h 239"/>
              <a:gd name="T26" fmla="*/ 27 w 27"/>
              <a:gd name="T27" fmla="*/ 105 h 239"/>
              <a:gd name="T28" fmla="*/ 27 w 27"/>
              <a:gd name="T29" fmla="*/ 81 h 239"/>
              <a:gd name="T30" fmla="*/ 13 w 27"/>
              <a:gd name="T31" fmla="*/ 81 h 239"/>
              <a:gd name="T32" fmla="*/ 13 w 27"/>
              <a:gd name="T33" fmla="*/ 70 h 239"/>
              <a:gd name="T34" fmla="*/ 27 w 27"/>
              <a:gd name="T35" fmla="*/ 70 h 239"/>
              <a:gd name="T36" fmla="*/ 27 w 27"/>
              <a:gd name="T37" fmla="*/ 49 h 239"/>
              <a:gd name="T38" fmla="*/ 13 w 27"/>
              <a:gd name="T39" fmla="*/ 49 h 239"/>
              <a:gd name="T40" fmla="*/ 13 w 27"/>
              <a:gd name="T41" fmla="*/ 38 h 239"/>
              <a:gd name="T42" fmla="*/ 27 w 27"/>
              <a:gd name="T43" fmla="*/ 38 h 239"/>
              <a:gd name="T44" fmla="*/ 27 w 27"/>
              <a:gd name="T45" fmla="*/ 0 h 239"/>
              <a:gd name="T46" fmla="*/ 0 w 27"/>
              <a:gd name="T47" fmla="*/ 0 h 239"/>
              <a:gd name="T48" fmla="*/ 0 w 27"/>
              <a:gd name="T49" fmla="*/ 239 h 239"/>
              <a:gd name="T50" fmla="*/ 27 w 27"/>
              <a:gd name="T51" fmla="*/ 239 h 239"/>
              <a:gd name="T52" fmla="*/ 27 w 27"/>
              <a:gd name="T53" fmla="*/ 220 h 239"/>
              <a:gd name="T54" fmla="*/ 13 w 27"/>
              <a:gd name="T55" fmla="*/ 220 h 239"/>
              <a:gd name="T56" fmla="*/ 13 w 27"/>
              <a:gd name="T57" fmla="*/ 20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" h="239">
                <a:moveTo>
                  <a:pt x="13" y="209"/>
                </a:moveTo>
                <a:lnTo>
                  <a:pt x="27" y="209"/>
                </a:lnTo>
                <a:lnTo>
                  <a:pt x="27" y="182"/>
                </a:lnTo>
                <a:lnTo>
                  <a:pt x="13" y="182"/>
                </a:lnTo>
                <a:lnTo>
                  <a:pt x="13" y="172"/>
                </a:lnTo>
                <a:lnTo>
                  <a:pt x="27" y="172"/>
                </a:lnTo>
                <a:lnTo>
                  <a:pt x="27" y="150"/>
                </a:lnTo>
                <a:lnTo>
                  <a:pt x="13" y="150"/>
                </a:lnTo>
                <a:lnTo>
                  <a:pt x="13" y="140"/>
                </a:lnTo>
                <a:lnTo>
                  <a:pt x="27" y="140"/>
                </a:lnTo>
                <a:lnTo>
                  <a:pt x="27" y="116"/>
                </a:lnTo>
                <a:lnTo>
                  <a:pt x="13" y="116"/>
                </a:lnTo>
                <a:lnTo>
                  <a:pt x="13" y="105"/>
                </a:lnTo>
                <a:lnTo>
                  <a:pt x="27" y="105"/>
                </a:lnTo>
                <a:lnTo>
                  <a:pt x="27" y="81"/>
                </a:lnTo>
                <a:lnTo>
                  <a:pt x="13" y="81"/>
                </a:lnTo>
                <a:lnTo>
                  <a:pt x="13" y="70"/>
                </a:lnTo>
                <a:lnTo>
                  <a:pt x="27" y="70"/>
                </a:lnTo>
                <a:lnTo>
                  <a:pt x="27" y="49"/>
                </a:lnTo>
                <a:lnTo>
                  <a:pt x="13" y="49"/>
                </a:lnTo>
                <a:lnTo>
                  <a:pt x="13" y="38"/>
                </a:lnTo>
                <a:lnTo>
                  <a:pt x="27" y="38"/>
                </a:lnTo>
                <a:lnTo>
                  <a:pt x="27" y="0"/>
                </a:lnTo>
                <a:lnTo>
                  <a:pt x="0" y="0"/>
                </a:lnTo>
                <a:lnTo>
                  <a:pt x="0" y="239"/>
                </a:lnTo>
                <a:lnTo>
                  <a:pt x="27" y="239"/>
                </a:lnTo>
                <a:lnTo>
                  <a:pt x="27" y="220"/>
                </a:lnTo>
                <a:lnTo>
                  <a:pt x="13" y="220"/>
                </a:lnTo>
                <a:lnTo>
                  <a:pt x="13" y="20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Rectangle 365"/>
          <p:cNvSpPr>
            <a:spLocks noChangeArrowheads="1"/>
          </p:cNvSpPr>
          <p:nvPr/>
        </p:nvSpPr>
        <p:spPr bwMode="auto">
          <a:xfrm>
            <a:off x="5840121" y="4145843"/>
            <a:ext cx="15875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Rectangle 366"/>
          <p:cNvSpPr>
            <a:spLocks noChangeArrowheads="1"/>
          </p:cNvSpPr>
          <p:nvPr/>
        </p:nvSpPr>
        <p:spPr bwMode="auto">
          <a:xfrm>
            <a:off x="5840121" y="4196643"/>
            <a:ext cx="15875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Rectangle 367"/>
          <p:cNvSpPr>
            <a:spLocks noChangeArrowheads="1"/>
          </p:cNvSpPr>
          <p:nvPr/>
        </p:nvSpPr>
        <p:spPr bwMode="auto">
          <a:xfrm>
            <a:off x="5840121" y="4252206"/>
            <a:ext cx="15875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2" name="Rectangle 368"/>
          <p:cNvSpPr>
            <a:spLocks noChangeArrowheads="1"/>
          </p:cNvSpPr>
          <p:nvPr/>
        </p:nvSpPr>
        <p:spPr bwMode="auto">
          <a:xfrm>
            <a:off x="5840121" y="4307768"/>
            <a:ext cx="15875" cy="1587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3" name="Rectangle 369"/>
          <p:cNvSpPr>
            <a:spLocks noChangeArrowheads="1"/>
          </p:cNvSpPr>
          <p:nvPr/>
        </p:nvSpPr>
        <p:spPr bwMode="auto">
          <a:xfrm>
            <a:off x="5840121" y="4358568"/>
            <a:ext cx="15875" cy="1587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4" name="Rectangle 370"/>
          <p:cNvSpPr>
            <a:spLocks noChangeArrowheads="1"/>
          </p:cNvSpPr>
          <p:nvPr/>
        </p:nvSpPr>
        <p:spPr bwMode="auto">
          <a:xfrm>
            <a:off x="5840121" y="4417306"/>
            <a:ext cx="15875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5" name="Oval 371"/>
          <p:cNvSpPr>
            <a:spLocks noChangeArrowheads="1"/>
          </p:cNvSpPr>
          <p:nvPr/>
        </p:nvSpPr>
        <p:spPr bwMode="auto">
          <a:xfrm>
            <a:off x="5997283" y="4247443"/>
            <a:ext cx="25400" cy="25400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6" name="Freeform 372"/>
          <p:cNvSpPr/>
          <p:nvPr/>
        </p:nvSpPr>
        <p:spPr bwMode="auto">
          <a:xfrm>
            <a:off x="5797258" y="4044243"/>
            <a:ext cx="314325" cy="12700"/>
          </a:xfrm>
          <a:custGeom>
            <a:avLst/>
            <a:gdLst>
              <a:gd name="T0" fmla="*/ 74 w 74"/>
              <a:gd name="T1" fmla="*/ 3 h 3"/>
              <a:gd name="T2" fmla="*/ 68 w 74"/>
              <a:gd name="T3" fmla="*/ 0 h 3"/>
              <a:gd name="T4" fmla="*/ 10 w 74"/>
              <a:gd name="T5" fmla="*/ 0 h 3"/>
              <a:gd name="T6" fmla="*/ 0 w 74"/>
              <a:gd name="T7" fmla="*/ 3 h 3"/>
              <a:gd name="T8" fmla="*/ 10 w 74"/>
              <a:gd name="T9" fmla="*/ 3 h 3"/>
              <a:gd name="T10" fmla="*/ 74 w 74"/>
              <a:gd name="T11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" h="3">
                <a:moveTo>
                  <a:pt x="74" y="3"/>
                </a:moveTo>
                <a:cubicBezTo>
                  <a:pt x="68" y="0"/>
                  <a:pt x="68" y="0"/>
                  <a:pt x="6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3" y="0"/>
                  <a:pt x="1" y="0"/>
                  <a:pt x="0" y="3"/>
                </a:cubicBezTo>
                <a:cubicBezTo>
                  <a:pt x="10" y="3"/>
                  <a:pt x="10" y="3"/>
                  <a:pt x="10" y="3"/>
                </a:cubicBezTo>
                <a:lnTo>
                  <a:pt x="74" y="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7" name="Rectangle 373"/>
          <p:cNvSpPr>
            <a:spLocks noChangeArrowheads="1"/>
          </p:cNvSpPr>
          <p:nvPr/>
        </p:nvSpPr>
        <p:spPr bwMode="auto">
          <a:xfrm>
            <a:off x="6111583" y="4222043"/>
            <a:ext cx="20638" cy="762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8" name="Freeform 374"/>
          <p:cNvSpPr/>
          <p:nvPr/>
        </p:nvSpPr>
        <p:spPr bwMode="auto">
          <a:xfrm>
            <a:off x="5855996" y="4085518"/>
            <a:ext cx="276225" cy="379413"/>
          </a:xfrm>
          <a:custGeom>
            <a:avLst/>
            <a:gdLst>
              <a:gd name="T0" fmla="*/ 174 w 174"/>
              <a:gd name="T1" fmla="*/ 75 h 239"/>
              <a:gd name="T2" fmla="*/ 174 w 174"/>
              <a:gd name="T3" fmla="*/ 30 h 239"/>
              <a:gd name="T4" fmla="*/ 161 w 174"/>
              <a:gd name="T5" fmla="*/ 30 h 239"/>
              <a:gd name="T6" fmla="*/ 161 w 174"/>
              <a:gd name="T7" fmla="*/ 0 h 239"/>
              <a:gd name="T8" fmla="*/ 0 w 174"/>
              <a:gd name="T9" fmla="*/ 0 h 239"/>
              <a:gd name="T10" fmla="*/ 0 w 174"/>
              <a:gd name="T11" fmla="*/ 38 h 239"/>
              <a:gd name="T12" fmla="*/ 11 w 174"/>
              <a:gd name="T13" fmla="*/ 38 h 239"/>
              <a:gd name="T14" fmla="*/ 11 w 174"/>
              <a:gd name="T15" fmla="*/ 49 h 239"/>
              <a:gd name="T16" fmla="*/ 0 w 174"/>
              <a:gd name="T17" fmla="*/ 49 h 239"/>
              <a:gd name="T18" fmla="*/ 0 w 174"/>
              <a:gd name="T19" fmla="*/ 70 h 239"/>
              <a:gd name="T20" fmla="*/ 11 w 174"/>
              <a:gd name="T21" fmla="*/ 70 h 239"/>
              <a:gd name="T22" fmla="*/ 11 w 174"/>
              <a:gd name="T23" fmla="*/ 81 h 239"/>
              <a:gd name="T24" fmla="*/ 0 w 174"/>
              <a:gd name="T25" fmla="*/ 81 h 239"/>
              <a:gd name="T26" fmla="*/ 0 w 174"/>
              <a:gd name="T27" fmla="*/ 105 h 239"/>
              <a:gd name="T28" fmla="*/ 11 w 174"/>
              <a:gd name="T29" fmla="*/ 105 h 239"/>
              <a:gd name="T30" fmla="*/ 11 w 174"/>
              <a:gd name="T31" fmla="*/ 116 h 239"/>
              <a:gd name="T32" fmla="*/ 0 w 174"/>
              <a:gd name="T33" fmla="*/ 116 h 239"/>
              <a:gd name="T34" fmla="*/ 0 w 174"/>
              <a:gd name="T35" fmla="*/ 140 h 239"/>
              <a:gd name="T36" fmla="*/ 11 w 174"/>
              <a:gd name="T37" fmla="*/ 140 h 239"/>
              <a:gd name="T38" fmla="*/ 11 w 174"/>
              <a:gd name="T39" fmla="*/ 150 h 239"/>
              <a:gd name="T40" fmla="*/ 0 w 174"/>
              <a:gd name="T41" fmla="*/ 150 h 239"/>
              <a:gd name="T42" fmla="*/ 0 w 174"/>
              <a:gd name="T43" fmla="*/ 172 h 239"/>
              <a:gd name="T44" fmla="*/ 11 w 174"/>
              <a:gd name="T45" fmla="*/ 172 h 239"/>
              <a:gd name="T46" fmla="*/ 11 w 174"/>
              <a:gd name="T47" fmla="*/ 182 h 239"/>
              <a:gd name="T48" fmla="*/ 0 w 174"/>
              <a:gd name="T49" fmla="*/ 182 h 239"/>
              <a:gd name="T50" fmla="*/ 0 w 174"/>
              <a:gd name="T51" fmla="*/ 209 h 239"/>
              <a:gd name="T52" fmla="*/ 11 w 174"/>
              <a:gd name="T53" fmla="*/ 209 h 239"/>
              <a:gd name="T54" fmla="*/ 11 w 174"/>
              <a:gd name="T55" fmla="*/ 220 h 239"/>
              <a:gd name="T56" fmla="*/ 0 w 174"/>
              <a:gd name="T57" fmla="*/ 220 h 239"/>
              <a:gd name="T58" fmla="*/ 0 w 174"/>
              <a:gd name="T59" fmla="*/ 239 h 239"/>
              <a:gd name="T60" fmla="*/ 161 w 174"/>
              <a:gd name="T61" fmla="*/ 239 h 239"/>
              <a:gd name="T62" fmla="*/ 161 w 174"/>
              <a:gd name="T63" fmla="*/ 225 h 239"/>
              <a:gd name="T64" fmla="*/ 161 w 174"/>
              <a:gd name="T65" fmla="*/ 212 h 239"/>
              <a:gd name="T66" fmla="*/ 161 w 174"/>
              <a:gd name="T67" fmla="*/ 196 h 239"/>
              <a:gd name="T68" fmla="*/ 174 w 174"/>
              <a:gd name="T69" fmla="*/ 196 h 239"/>
              <a:gd name="T70" fmla="*/ 174 w 174"/>
              <a:gd name="T71" fmla="*/ 148 h 239"/>
              <a:gd name="T72" fmla="*/ 161 w 174"/>
              <a:gd name="T73" fmla="*/ 148 h 239"/>
              <a:gd name="T74" fmla="*/ 161 w 174"/>
              <a:gd name="T75" fmla="*/ 134 h 239"/>
              <a:gd name="T76" fmla="*/ 75 w 174"/>
              <a:gd name="T77" fmla="*/ 134 h 239"/>
              <a:gd name="T78" fmla="*/ 75 w 174"/>
              <a:gd name="T79" fmla="*/ 86 h 239"/>
              <a:gd name="T80" fmla="*/ 161 w 174"/>
              <a:gd name="T81" fmla="*/ 86 h 239"/>
              <a:gd name="T82" fmla="*/ 161 w 174"/>
              <a:gd name="T83" fmla="*/ 75 h 239"/>
              <a:gd name="T84" fmla="*/ 174 w 174"/>
              <a:gd name="T85" fmla="*/ 75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74" h="239">
                <a:moveTo>
                  <a:pt x="174" y="75"/>
                </a:moveTo>
                <a:lnTo>
                  <a:pt x="174" y="30"/>
                </a:lnTo>
                <a:lnTo>
                  <a:pt x="161" y="30"/>
                </a:lnTo>
                <a:lnTo>
                  <a:pt x="161" y="0"/>
                </a:lnTo>
                <a:lnTo>
                  <a:pt x="0" y="0"/>
                </a:lnTo>
                <a:lnTo>
                  <a:pt x="0" y="38"/>
                </a:lnTo>
                <a:lnTo>
                  <a:pt x="11" y="38"/>
                </a:lnTo>
                <a:lnTo>
                  <a:pt x="11" y="49"/>
                </a:lnTo>
                <a:lnTo>
                  <a:pt x="0" y="49"/>
                </a:lnTo>
                <a:lnTo>
                  <a:pt x="0" y="70"/>
                </a:lnTo>
                <a:lnTo>
                  <a:pt x="11" y="70"/>
                </a:lnTo>
                <a:lnTo>
                  <a:pt x="11" y="81"/>
                </a:lnTo>
                <a:lnTo>
                  <a:pt x="0" y="81"/>
                </a:lnTo>
                <a:lnTo>
                  <a:pt x="0" y="105"/>
                </a:lnTo>
                <a:lnTo>
                  <a:pt x="11" y="105"/>
                </a:lnTo>
                <a:lnTo>
                  <a:pt x="11" y="116"/>
                </a:lnTo>
                <a:lnTo>
                  <a:pt x="0" y="116"/>
                </a:lnTo>
                <a:lnTo>
                  <a:pt x="0" y="140"/>
                </a:lnTo>
                <a:lnTo>
                  <a:pt x="11" y="140"/>
                </a:lnTo>
                <a:lnTo>
                  <a:pt x="11" y="150"/>
                </a:lnTo>
                <a:lnTo>
                  <a:pt x="0" y="150"/>
                </a:lnTo>
                <a:lnTo>
                  <a:pt x="0" y="172"/>
                </a:lnTo>
                <a:lnTo>
                  <a:pt x="11" y="172"/>
                </a:lnTo>
                <a:lnTo>
                  <a:pt x="11" y="182"/>
                </a:lnTo>
                <a:lnTo>
                  <a:pt x="0" y="182"/>
                </a:lnTo>
                <a:lnTo>
                  <a:pt x="0" y="209"/>
                </a:lnTo>
                <a:lnTo>
                  <a:pt x="11" y="209"/>
                </a:lnTo>
                <a:lnTo>
                  <a:pt x="11" y="220"/>
                </a:lnTo>
                <a:lnTo>
                  <a:pt x="0" y="220"/>
                </a:lnTo>
                <a:lnTo>
                  <a:pt x="0" y="239"/>
                </a:lnTo>
                <a:lnTo>
                  <a:pt x="161" y="239"/>
                </a:lnTo>
                <a:lnTo>
                  <a:pt x="161" y="225"/>
                </a:lnTo>
                <a:lnTo>
                  <a:pt x="161" y="212"/>
                </a:lnTo>
                <a:lnTo>
                  <a:pt x="161" y="196"/>
                </a:lnTo>
                <a:lnTo>
                  <a:pt x="174" y="196"/>
                </a:lnTo>
                <a:lnTo>
                  <a:pt x="174" y="148"/>
                </a:lnTo>
                <a:lnTo>
                  <a:pt x="161" y="148"/>
                </a:lnTo>
                <a:lnTo>
                  <a:pt x="161" y="134"/>
                </a:lnTo>
                <a:lnTo>
                  <a:pt x="75" y="134"/>
                </a:lnTo>
                <a:lnTo>
                  <a:pt x="75" y="86"/>
                </a:lnTo>
                <a:lnTo>
                  <a:pt x="161" y="86"/>
                </a:lnTo>
                <a:lnTo>
                  <a:pt x="161" y="75"/>
                </a:lnTo>
                <a:lnTo>
                  <a:pt x="174" y="7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9" name="Freeform 375"/>
          <p:cNvSpPr>
            <a:spLocks noEditPoints="1"/>
          </p:cNvSpPr>
          <p:nvPr/>
        </p:nvSpPr>
        <p:spPr bwMode="auto">
          <a:xfrm>
            <a:off x="6484646" y="4047418"/>
            <a:ext cx="106363" cy="400050"/>
          </a:xfrm>
          <a:custGeom>
            <a:avLst/>
            <a:gdLst>
              <a:gd name="T0" fmla="*/ 0 w 25"/>
              <a:gd name="T1" fmla="*/ 94 h 94"/>
              <a:gd name="T2" fmla="*/ 25 w 25"/>
              <a:gd name="T3" fmla="*/ 94 h 94"/>
              <a:gd name="T4" fmla="*/ 25 w 25"/>
              <a:gd name="T5" fmla="*/ 0 h 94"/>
              <a:gd name="T6" fmla="*/ 0 w 25"/>
              <a:gd name="T7" fmla="*/ 0 h 94"/>
              <a:gd name="T8" fmla="*/ 0 w 25"/>
              <a:gd name="T9" fmla="*/ 94 h 94"/>
              <a:gd name="T10" fmla="*/ 6 w 25"/>
              <a:gd name="T11" fmla="*/ 13 h 94"/>
              <a:gd name="T12" fmla="*/ 19 w 25"/>
              <a:gd name="T13" fmla="*/ 13 h 94"/>
              <a:gd name="T14" fmla="*/ 19 w 25"/>
              <a:gd name="T15" fmla="*/ 44 h 94"/>
              <a:gd name="T16" fmla="*/ 6 w 25"/>
              <a:gd name="T17" fmla="*/ 44 h 94"/>
              <a:gd name="T18" fmla="*/ 6 w 25"/>
              <a:gd name="T19" fmla="*/ 13 h 94"/>
              <a:gd name="T20" fmla="*/ 13 w 25"/>
              <a:gd name="T21" fmla="*/ 70 h 94"/>
              <a:gd name="T22" fmla="*/ 22 w 25"/>
              <a:gd name="T23" fmla="*/ 79 h 94"/>
              <a:gd name="T24" fmla="*/ 13 w 25"/>
              <a:gd name="T25" fmla="*/ 88 h 94"/>
              <a:gd name="T26" fmla="*/ 4 w 25"/>
              <a:gd name="T27" fmla="*/ 79 h 94"/>
              <a:gd name="T28" fmla="*/ 13 w 25"/>
              <a:gd name="T29" fmla="*/ 7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" h="94">
                <a:moveTo>
                  <a:pt x="0" y="94"/>
                </a:moveTo>
                <a:cubicBezTo>
                  <a:pt x="25" y="94"/>
                  <a:pt x="25" y="94"/>
                  <a:pt x="25" y="94"/>
                </a:cubicBezTo>
                <a:cubicBezTo>
                  <a:pt x="25" y="0"/>
                  <a:pt x="25" y="0"/>
                  <a:pt x="25" y="0"/>
                </a:cubicBezTo>
                <a:cubicBezTo>
                  <a:pt x="0" y="0"/>
                  <a:pt x="0" y="0"/>
                  <a:pt x="0" y="0"/>
                </a:cubicBezTo>
                <a:lnTo>
                  <a:pt x="0" y="94"/>
                </a:lnTo>
                <a:close/>
                <a:moveTo>
                  <a:pt x="6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44"/>
                  <a:pt x="19" y="44"/>
                  <a:pt x="19" y="44"/>
                </a:cubicBezTo>
                <a:cubicBezTo>
                  <a:pt x="6" y="44"/>
                  <a:pt x="6" y="44"/>
                  <a:pt x="6" y="44"/>
                </a:cubicBezTo>
                <a:lnTo>
                  <a:pt x="6" y="13"/>
                </a:lnTo>
                <a:close/>
                <a:moveTo>
                  <a:pt x="13" y="70"/>
                </a:moveTo>
                <a:cubicBezTo>
                  <a:pt x="18" y="70"/>
                  <a:pt x="22" y="75"/>
                  <a:pt x="22" y="79"/>
                </a:cubicBezTo>
                <a:cubicBezTo>
                  <a:pt x="22" y="84"/>
                  <a:pt x="18" y="88"/>
                  <a:pt x="13" y="88"/>
                </a:cubicBezTo>
                <a:cubicBezTo>
                  <a:pt x="8" y="88"/>
                  <a:pt x="4" y="84"/>
                  <a:pt x="4" y="79"/>
                </a:cubicBezTo>
                <a:cubicBezTo>
                  <a:pt x="4" y="75"/>
                  <a:pt x="8" y="70"/>
                  <a:pt x="13" y="7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0" name="Oval 376"/>
          <p:cNvSpPr>
            <a:spLocks noChangeArrowheads="1"/>
          </p:cNvSpPr>
          <p:nvPr/>
        </p:nvSpPr>
        <p:spPr bwMode="auto">
          <a:xfrm>
            <a:off x="6505283" y="4353806"/>
            <a:ext cx="63500" cy="63500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1" name="Rectangle 377"/>
          <p:cNvSpPr>
            <a:spLocks noChangeArrowheads="1"/>
          </p:cNvSpPr>
          <p:nvPr/>
        </p:nvSpPr>
        <p:spPr bwMode="auto">
          <a:xfrm>
            <a:off x="6517983" y="4112506"/>
            <a:ext cx="38100" cy="1587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2" name="Rectangle 378"/>
          <p:cNvSpPr>
            <a:spLocks noChangeArrowheads="1"/>
          </p:cNvSpPr>
          <p:nvPr/>
        </p:nvSpPr>
        <p:spPr bwMode="auto">
          <a:xfrm>
            <a:off x="6517983" y="4204581"/>
            <a:ext cx="38100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3" name="Rectangle 379"/>
          <p:cNvSpPr>
            <a:spLocks noChangeArrowheads="1"/>
          </p:cNvSpPr>
          <p:nvPr/>
        </p:nvSpPr>
        <p:spPr bwMode="auto">
          <a:xfrm>
            <a:off x="6517983" y="4153781"/>
            <a:ext cx="38100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4" name="Freeform 380"/>
          <p:cNvSpPr>
            <a:spLocks noEditPoints="1"/>
          </p:cNvSpPr>
          <p:nvPr/>
        </p:nvSpPr>
        <p:spPr bwMode="auto">
          <a:xfrm>
            <a:off x="6624346" y="4047418"/>
            <a:ext cx="106363" cy="400050"/>
          </a:xfrm>
          <a:custGeom>
            <a:avLst/>
            <a:gdLst>
              <a:gd name="T0" fmla="*/ 0 w 25"/>
              <a:gd name="T1" fmla="*/ 94 h 94"/>
              <a:gd name="T2" fmla="*/ 25 w 25"/>
              <a:gd name="T3" fmla="*/ 94 h 94"/>
              <a:gd name="T4" fmla="*/ 25 w 25"/>
              <a:gd name="T5" fmla="*/ 0 h 94"/>
              <a:gd name="T6" fmla="*/ 0 w 25"/>
              <a:gd name="T7" fmla="*/ 0 h 94"/>
              <a:gd name="T8" fmla="*/ 0 w 25"/>
              <a:gd name="T9" fmla="*/ 94 h 94"/>
              <a:gd name="T10" fmla="*/ 5 w 25"/>
              <a:gd name="T11" fmla="*/ 13 h 94"/>
              <a:gd name="T12" fmla="*/ 19 w 25"/>
              <a:gd name="T13" fmla="*/ 13 h 94"/>
              <a:gd name="T14" fmla="*/ 19 w 25"/>
              <a:gd name="T15" fmla="*/ 44 h 94"/>
              <a:gd name="T16" fmla="*/ 5 w 25"/>
              <a:gd name="T17" fmla="*/ 44 h 94"/>
              <a:gd name="T18" fmla="*/ 5 w 25"/>
              <a:gd name="T19" fmla="*/ 13 h 94"/>
              <a:gd name="T20" fmla="*/ 12 w 25"/>
              <a:gd name="T21" fmla="*/ 70 h 94"/>
              <a:gd name="T22" fmla="*/ 21 w 25"/>
              <a:gd name="T23" fmla="*/ 79 h 94"/>
              <a:gd name="T24" fmla="*/ 12 w 25"/>
              <a:gd name="T25" fmla="*/ 88 h 94"/>
              <a:gd name="T26" fmla="*/ 3 w 25"/>
              <a:gd name="T27" fmla="*/ 79 h 94"/>
              <a:gd name="T28" fmla="*/ 12 w 25"/>
              <a:gd name="T29" fmla="*/ 7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" h="94">
                <a:moveTo>
                  <a:pt x="0" y="94"/>
                </a:moveTo>
                <a:cubicBezTo>
                  <a:pt x="25" y="94"/>
                  <a:pt x="25" y="94"/>
                  <a:pt x="25" y="94"/>
                </a:cubicBezTo>
                <a:cubicBezTo>
                  <a:pt x="25" y="0"/>
                  <a:pt x="25" y="0"/>
                  <a:pt x="25" y="0"/>
                </a:cubicBezTo>
                <a:cubicBezTo>
                  <a:pt x="0" y="0"/>
                  <a:pt x="0" y="0"/>
                  <a:pt x="0" y="0"/>
                </a:cubicBezTo>
                <a:lnTo>
                  <a:pt x="0" y="94"/>
                </a:lnTo>
                <a:close/>
                <a:moveTo>
                  <a:pt x="5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44"/>
                  <a:pt x="19" y="44"/>
                  <a:pt x="19" y="44"/>
                </a:cubicBezTo>
                <a:cubicBezTo>
                  <a:pt x="5" y="44"/>
                  <a:pt x="5" y="44"/>
                  <a:pt x="5" y="44"/>
                </a:cubicBezTo>
                <a:lnTo>
                  <a:pt x="5" y="13"/>
                </a:lnTo>
                <a:close/>
                <a:moveTo>
                  <a:pt x="12" y="70"/>
                </a:moveTo>
                <a:cubicBezTo>
                  <a:pt x="17" y="70"/>
                  <a:pt x="21" y="75"/>
                  <a:pt x="21" y="79"/>
                </a:cubicBezTo>
                <a:cubicBezTo>
                  <a:pt x="21" y="84"/>
                  <a:pt x="17" y="88"/>
                  <a:pt x="12" y="88"/>
                </a:cubicBezTo>
                <a:cubicBezTo>
                  <a:pt x="7" y="88"/>
                  <a:pt x="3" y="84"/>
                  <a:pt x="3" y="79"/>
                </a:cubicBezTo>
                <a:cubicBezTo>
                  <a:pt x="3" y="75"/>
                  <a:pt x="7" y="70"/>
                  <a:pt x="12" y="7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5" name="Oval 381"/>
          <p:cNvSpPr>
            <a:spLocks noChangeArrowheads="1"/>
          </p:cNvSpPr>
          <p:nvPr/>
        </p:nvSpPr>
        <p:spPr bwMode="auto">
          <a:xfrm>
            <a:off x="6644983" y="4353806"/>
            <a:ext cx="63500" cy="63500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6" name="Rectangle 382"/>
          <p:cNvSpPr>
            <a:spLocks noChangeArrowheads="1"/>
          </p:cNvSpPr>
          <p:nvPr/>
        </p:nvSpPr>
        <p:spPr bwMode="auto">
          <a:xfrm>
            <a:off x="6654508" y="4112506"/>
            <a:ext cx="41275" cy="1587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7" name="Rectangle 383"/>
          <p:cNvSpPr>
            <a:spLocks noChangeArrowheads="1"/>
          </p:cNvSpPr>
          <p:nvPr/>
        </p:nvSpPr>
        <p:spPr bwMode="auto">
          <a:xfrm>
            <a:off x="6654508" y="4204581"/>
            <a:ext cx="41275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8" name="Rectangle 384"/>
          <p:cNvSpPr>
            <a:spLocks noChangeArrowheads="1"/>
          </p:cNvSpPr>
          <p:nvPr/>
        </p:nvSpPr>
        <p:spPr bwMode="auto">
          <a:xfrm>
            <a:off x="6654508" y="4153781"/>
            <a:ext cx="41275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9" name="Freeform 385"/>
          <p:cNvSpPr>
            <a:spLocks noEditPoints="1"/>
          </p:cNvSpPr>
          <p:nvPr/>
        </p:nvSpPr>
        <p:spPr bwMode="auto">
          <a:xfrm>
            <a:off x="6756108" y="4047418"/>
            <a:ext cx="104775" cy="400050"/>
          </a:xfrm>
          <a:custGeom>
            <a:avLst/>
            <a:gdLst>
              <a:gd name="T0" fmla="*/ 0 w 25"/>
              <a:gd name="T1" fmla="*/ 0 h 94"/>
              <a:gd name="T2" fmla="*/ 0 w 25"/>
              <a:gd name="T3" fmla="*/ 94 h 94"/>
              <a:gd name="T4" fmla="*/ 25 w 25"/>
              <a:gd name="T5" fmla="*/ 94 h 94"/>
              <a:gd name="T6" fmla="*/ 25 w 25"/>
              <a:gd name="T7" fmla="*/ 0 h 94"/>
              <a:gd name="T8" fmla="*/ 0 w 25"/>
              <a:gd name="T9" fmla="*/ 0 h 94"/>
              <a:gd name="T10" fmla="*/ 6 w 25"/>
              <a:gd name="T11" fmla="*/ 13 h 94"/>
              <a:gd name="T12" fmla="*/ 19 w 25"/>
              <a:gd name="T13" fmla="*/ 13 h 94"/>
              <a:gd name="T14" fmla="*/ 19 w 25"/>
              <a:gd name="T15" fmla="*/ 44 h 94"/>
              <a:gd name="T16" fmla="*/ 6 w 25"/>
              <a:gd name="T17" fmla="*/ 44 h 94"/>
              <a:gd name="T18" fmla="*/ 6 w 25"/>
              <a:gd name="T19" fmla="*/ 13 h 94"/>
              <a:gd name="T20" fmla="*/ 13 w 25"/>
              <a:gd name="T21" fmla="*/ 88 h 94"/>
              <a:gd name="T22" fmla="*/ 4 w 25"/>
              <a:gd name="T23" fmla="*/ 79 h 94"/>
              <a:gd name="T24" fmla="*/ 13 w 25"/>
              <a:gd name="T25" fmla="*/ 70 h 94"/>
              <a:gd name="T26" fmla="*/ 22 w 25"/>
              <a:gd name="T27" fmla="*/ 79 h 94"/>
              <a:gd name="T28" fmla="*/ 13 w 25"/>
              <a:gd name="T29" fmla="*/ 88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" h="94">
                <a:moveTo>
                  <a:pt x="0" y="0"/>
                </a:moveTo>
                <a:cubicBezTo>
                  <a:pt x="0" y="94"/>
                  <a:pt x="0" y="94"/>
                  <a:pt x="0" y="94"/>
                </a:cubicBezTo>
                <a:cubicBezTo>
                  <a:pt x="25" y="94"/>
                  <a:pt x="25" y="94"/>
                  <a:pt x="25" y="94"/>
                </a:cubicBezTo>
                <a:cubicBezTo>
                  <a:pt x="25" y="0"/>
                  <a:pt x="25" y="0"/>
                  <a:pt x="25" y="0"/>
                </a:cubicBezTo>
                <a:lnTo>
                  <a:pt x="0" y="0"/>
                </a:lnTo>
                <a:close/>
                <a:moveTo>
                  <a:pt x="6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44"/>
                  <a:pt x="19" y="44"/>
                  <a:pt x="19" y="44"/>
                </a:cubicBezTo>
                <a:cubicBezTo>
                  <a:pt x="6" y="44"/>
                  <a:pt x="6" y="44"/>
                  <a:pt x="6" y="44"/>
                </a:cubicBezTo>
                <a:lnTo>
                  <a:pt x="6" y="13"/>
                </a:lnTo>
                <a:close/>
                <a:moveTo>
                  <a:pt x="13" y="88"/>
                </a:moveTo>
                <a:cubicBezTo>
                  <a:pt x="8" y="88"/>
                  <a:pt x="4" y="84"/>
                  <a:pt x="4" y="79"/>
                </a:cubicBezTo>
                <a:cubicBezTo>
                  <a:pt x="4" y="75"/>
                  <a:pt x="8" y="70"/>
                  <a:pt x="13" y="70"/>
                </a:cubicBezTo>
                <a:cubicBezTo>
                  <a:pt x="18" y="70"/>
                  <a:pt x="22" y="75"/>
                  <a:pt x="22" y="79"/>
                </a:cubicBezTo>
                <a:cubicBezTo>
                  <a:pt x="22" y="84"/>
                  <a:pt x="18" y="88"/>
                  <a:pt x="13" y="8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0" name="Oval 386"/>
          <p:cNvSpPr>
            <a:spLocks noChangeArrowheads="1"/>
          </p:cNvSpPr>
          <p:nvPr/>
        </p:nvSpPr>
        <p:spPr bwMode="auto">
          <a:xfrm>
            <a:off x="6776746" y="4353806"/>
            <a:ext cx="63500" cy="63500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1" name="Rectangle 387"/>
          <p:cNvSpPr>
            <a:spLocks noChangeArrowheads="1"/>
          </p:cNvSpPr>
          <p:nvPr/>
        </p:nvSpPr>
        <p:spPr bwMode="auto">
          <a:xfrm>
            <a:off x="6789446" y="4112506"/>
            <a:ext cx="38100" cy="1587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2" name="Rectangle 388"/>
          <p:cNvSpPr>
            <a:spLocks noChangeArrowheads="1"/>
          </p:cNvSpPr>
          <p:nvPr/>
        </p:nvSpPr>
        <p:spPr bwMode="auto">
          <a:xfrm>
            <a:off x="6789446" y="4204581"/>
            <a:ext cx="38100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3" name="Rectangle 389"/>
          <p:cNvSpPr>
            <a:spLocks noChangeArrowheads="1"/>
          </p:cNvSpPr>
          <p:nvPr/>
        </p:nvSpPr>
        <p:spPr bwMode="auto">
          <a:xfrm>
            <a:off x="6789446" y="4153781"/>
            <a:ext cx="38100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4" name="Freeform 390"/>
          <p:cNvSpPr/>
          <p:nvPr/>
        </p:nvSpPr>
        <p:spPr bwMode="auto">
          <a:xfrm>
            <a:off x="7235533" y="4315706"/>
            <a:ext cx="322263" cy="106363"/>
          </a:xfrm>
          <a:custGeom>
            <a:avLst/>
            <a:gdLst>
              <a:gd name="T0" fmla="*/ 101 w 203"/>
              <a:gd name="T1" fmla="*/ 32 h 67"/>
              <a:gd name="T2" fmla="*/ 74 w 203"/>
              <a:gd name="T3" fmla="*/ 0 h 67"/>
              <a:gd name="T4" fmla="*/ 0 w 203"/>
              <a:gd name="T5" fmla="*/ 0 h 67"/>
              <a:gd name="T6" fmla="*/ 0 w 203"/>
              <a:gd name="T7" fmla="*/ 67 h 67"/>
              <a:gd name="T8" fmla="*/ 203 w 203"/>
              <a:gd name="T9" fmla="*/ 67 h 67"/>
              <a:gd name="T10" fmla="*/ 203 w 203"/>
              <a:gd name="T11" fmla="*/ 0 h 67"/>
              <a:gd name="T12" fmla="*/ 128 w 203"/>
              <a:gd name="T13" fmla="*/ 0 h 67"/>
              <a:gd name="T14" fmla="*/ 101 w 203"/>
              <a:gd name="T15" fmla="*/ 3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3" h="67">
                <a:moveTo>
                  <a:pt x="101" y="32"/>
                </a:moveTo>
                <a:lnTo>
                  <a:pt x="74" y="0"/>
                </a:lnTo>
                <a:lnTo>
                  <a:pt x="0" y="0"/>
                </a:lnTo>
                <a:lnTo>
                  <a:pt x="0" y="67"/>
                </a:lnTo>
                <a:lnTo>
                  <a:pt x="203" y="67"/>
                </a:lnTo>
                <a:lnTo>
                  <a:pt x="203" y="0"/>
                </a:lnTo>
                <a:lnTo>
                  <a:pt x="128" y="0"/>
                </a:lnTo>
                <a:lnTo>
                  <a:pt x="101" y="3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5" name="Freeform 391"/>
          <p:cNvSpPr/>
          <p:nvPr/>
        </p:nvSpPr>
        <p:spPr bwMode="auto">
          <a:xfrm>
            <a:off x="7327608" y="4128381"/>
            <a:ext cx="136525" cy="220663"/>
          </a:xfrm>
          <a:custGeom>
            <a:avLst/>
            <a:gdLst>
              <a:gd name="T0" fmla="*/ 62 w 86"/>
              <a:gd name="T1" fmla="*/ 115 h 139"/>
              <a:gd name="T2" fmla="*/ 64 w 86"/>
              <a:gd name="T3" fmla="*/ 113 h 139"/>
              <a:gd name="T4" fmla="*/ 70 w 86"/>
              <a:gd name="T5" fmla="*/ 105 h 139"/>
              <a:gd name="T6" fmla="*/ 86 w 86"/>
              <a:gd name="T7" fmla="*/ 83 h 139"/>
              <a:gd name="T8" fmla="*/ 64 w 86"/>
              <a:gd name="T9" fmla="*/ 83 h 139"/>
              <a:gd name="T10" fmla="*/ 64 w 86"/>
              <a:gd name="T11" fmla="*/ 35 h 139"/>
              <a:gd name="T12" fmla="*/ 64 w 86"/>
              <a:gd name="T13" fmla="*/ 3 h 139"/>
              <a:gd name="T14" fmla="*/ 64 w 86"/>
              <a:gd name="T15" fmla="*/ 0 h 139"/>
              <a:gd name="T16" fmla="*/ 22 w 86"/>
              <a:gd name="T17" fmla="*/ 0 h 139"/>
              <a:gd name="T18" fmla="*/ 22 w 86"/>
              <a:gd name="T19" fmla="*/ 3 h 139"/>
              <a:gd name="T20" fmla="*/ 22 w 86"/>
              <a:gd name="T21" fmla="*/ 35 h 139"/>
              <a:gd name="T22" fmla="*/ 22 w 86"/>
              <a:gd name="T23" fmla="*/ 83 h 139"/>
              <a:gd name="T24" fmla="*/ 0 w 86"/>
              <a:gd name="T25" fmla="*/ 83 h 139"/>
              <a:gd name="T26" fmla="*/ 16 w 86"/>
              <a:gd name="T27" fmla="*/ 105 h 139"/>
              <a:gd name="T28" fmla="*/ 22 w 86"/>
              <a:gd name="T29" fmla="*/ 113 h 139"/>
              <a:gd name="T30" fmla="*/ 24 w 86"/>
              <a:gd name="T31" fmla="*/ 115 h 139"/>
              <a:gd name="T32" fmla="*/ 43 w 86"/>
              <a:gd name="T33" fmla="*/ 139 h 139"/>
              <a:gd name="T34" fmla="*/ 62 w 86"/>
              <a:gd name="T35" fmla="*/ 11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" h="139">
                <a:moveTo>
                  <a:pt x="62" y="115"/>
                </a:moveTo>
                <a:lnTo>
                  <a:pt x="64" y="113"/>
                </a:lnTo>
                <a:lnTo>
                  <a:pt x="70" y="105"/>
                </a:lnTo>
                <a:lnTo>
                  <a:pt x="86" y="83"/>
                </a:lnTo>
                <a:lnTo>
                  <a:pt x="64" y="83"/>
                </a:lnTo>
                <a:lnTo>
                  <a:pt x="64" y="35"/>
                </a:lnTo>
                <a:lnTo>
                  <a:pt x="64" y="3"/>
                </a:lnTo>
                <a:lnTo>
                  <a:pt x="64" y="0"/>
                </a:lnTo>
                <a:lnTo>
                  <a:pt x="22" y="0"/>
                </a:lnTo>
                <a:lnTo>
                  <a:pt x="22" y="3"/>
                </a:lnTo>
                <a:lnTo>
                  <a:pt x="22" y="35"/>
                </a:lnTo>
                <a:lnTo>
                  <a:pt x="22" y="83"/>
                </a:lnTo>
                <a:lnTo>
                  <a:pt x="0" y="83"/>
                </a:lnTo>
                <a:lnTo>
                  <a:pt x="16" y="105"/>
                </a:lnTo>
                <a:lnTo>
                  <a:pt x="22" y="113"/>
                </a:lnTo>
                <a:lnTo>
                  <a:pt x="24" y="115"/>
                </a:lnTo>
                <a:lnTo>
                  <a:pt x="43" y="139"/>
                </a:lnTo>
                <a:lnTo>
                  <a:pt x="62" y="11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6" name="Freeform 392"/>
          <p:cNvSpPr/>
          <p:nvPr/>
        </p:nvSpPr>
        <p:spPr bwMode="auto">
          <a:xfrm>
            <a:off x="7235533" y="4171243"/>
            <a:ext cx="114300" cy="136525"/>
          </a:xfrm>
          <a:custGeom>
            <a:avLst/>
            <a:gdLst>
              <a:gd name="T0" fmla="*/ 48 w 72"/>
              <a:gd name="T1" fmla="*/ 11 h 86"/>
              <a:gd name="T2" fmla="*/ 72 w 72"/>
              <a:gd name="T3" fmla="*/ 11 h 86"/>
              <a:gd name="T4" fmla="*/ 72 w 72"/>
              <a:gd name="T5" fmla="*/ 0 h 86"/>
              <a:gd name="T6" fmla="*/ 37 w 72"/>
              <a:gd name="T7" fmla="*/ 0 h 86"/>
              <a:gd name="T8" fmla="*/ 0 w 72"/>
              <a:gd name="T9" fmla="*/ 86 h 86"/>
              <a:gd name="T10" fmla="*/ 16 w 72"/>
              <a:gd name="T11" fmla="*/ 86 h 86"/>
              <a:gd name="T12" fmla="*/ 48 w 72"/>
              <a:gd name="T13" fmla="*/ 1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86">
                <a:moveTo>
                  <a:pt x="48" y="11"/>
                </a:moveTo>
                <a:lnTo>
                  <a:pt x="72" y="11"/>
                </a:lnTo>
                <a:lnTo>
                  <a:pt x="72" y="0"/>
                </a:lnTo>
                <a:lnTo>
                  <a:pt x="37" y="0"/>
                </a:lnTo>
                <a:lnTo>
                  <a:pt x="0" y="86"/>
                </a:lnTo>
                <a:lnTo>
                  <a:pt x="16" y="86"/>
                </a:lnTo>
                <a:lnTo>
                  <a:pt x="48" y="1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7" name="Freeform 393"/>
          <p:cNvSpPr/>
          <p:nvPr/>
        </p:nvSpPr>
        <p:spPr bwMode="auto">
          <a:xfrm>
            <a:off x="7441908" y="4171243"/>
            <a:ext cx="115888" cy="136525"/>
          </a:xfrm>
          <a:custGeom>
            <a:avLst/>
            <a:gdLst>
              <a:gd name="T0" fmla="*/ 35 w 73"/>
              <a:gd name="T1" fmla="*/ 0 h 86"/>
              <a:gd name="T2" fmla="*/ 0 w 73"/>
              <a:gd name="T3" fmla="*/ 0 h 86"/>
              <a:gd name="T4" fmla="*/ 0 w 73"/>
              <a:gd name="T5" fmla="*/ 11 h 86"/>
              <a:gd name="T6" fmla="*/ 24 w 73"/>
              <a:gd name="T7" fmla="*/ 11 h 86"/>
              <a:gd name="T8" fmla="*/ 54 w 73"/>
              <a:gd name="T9" fmla="*/ 86 h 86"/>
              <a:gd name="T10" fmla="*/ 73 w 73"/>
              <a:gd name="T11" fmla="*/ 86 h 86"/>
              <a:gd name="T12" fmla="*/ 35 w 73"/>
              <a:gd name="T13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86">
                <a:moveTo>
                  <a:pt x="35" y="0"/>
                </a:moveTo>
                <a:lnTo>
                  <a:pt x="0" y="0"/>
                </a:lnTo>
                <a:lnTo>
                  <a:pt x="0" y="11"/>
                </a:lnTo>
                <a:lnTo>
                  <a:pt x="24" y="11"/>
                </a:lnTo>
                <a:lnTo>
                  <a:pt x="54" y="86"/>
                </a:lnTo>
                <a:lnTo>
                  <a:pt x="73" y="86"/>
                </a:lnTo>
                <a:lnTo>
                  <a:pt x="3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8" name="Freeform 394"/>
          <p:cNvSpPr/>
          <p:nvPr/>
        </p:nvSpPr>
        <p:spPr bwMode="auto">
          <a:xfrm>
            <a:off x="7867358" y="4320468"/>
            <a:ext cx="322263" cy="101600"/>
          </a:xfrm>
          <a:custGeom>
            <a:avLst/>
            <a:gdLst>
              <a:gd name="T0" fmla="*/ 125 w 203"/>
              <a:gd name="T1" fmla="*/ 0 h 64"/>
              <a:gd name="T2" fmla="*/ 125 w 203"/>
              <a:gd name="T3" fmla="*/ 10 h 64"/>
              <a:gd name="T4" fmla="*/ 128 w 203"/>
              <a:gd name="T5" fmla="*/ 21 h 64"/>
              <a:gd name="T6" fmla="*/ 74 w 203"/>
              <a:gd name="T7" fmla="*/ 21 h 64"/>
              <a:gd name="T8" fmla="*/ 74 w 203"/>
              <a:gd name="T9" fmla="*/ 10 h 64"/>
              <a:gd name="T10" fmla="*/ 74 w 203"/>
              <a:gd name="T11" fmla="*/ 0 h 64"/>
              <a:gd name="T12" fmla="*/ 69 w 203"/>
              <a:gd name="T13" fmla="*/ 0 h 64"/>
              <a:gd name="T14" fmla="*/ 0 w 203"/>
              <a:gd name="T15" fmla="*/ 0 h 64"/>
              <a:gd name="T16" fmla="*/ 0 w 203"/>
              <a:gd name="T17" fmla="*/ 64 h 64"/>
              <a:gd name="T18" fmla="*/ 203 w 203"/>
              <a:gd name="T19" fmla="*/ 64 h 64"/>
              <a:gd name="T20" fmla="*/ 203 w 203"/>
              <a:gd name="T21" fmla="*/ 0 h 64"/>
              <a:gd name="T22" fmla="*/ 138 w 203"/>
              <a:gd name="T23" fmla="*/ 0 h 64"/>
              <a:gd name="T24" fmla="*/ 125 w 203"/>
              <a:gd name="T2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3" h="64">
                <a:moveTo>
                  <a:pt x="125" y="0"/>
                </a:moveTo>
                <a:lnTo>
                  <a:pt x="125" y="10"/>
                </a:lnTo>
                <a:lnTo>
                  <a:pt x="128" y="21"/>
                </a:lnTo>
                <a:lnTo>
                  <a:pt x="74" y="21"/>
                </a:lnTo>
                <a:lnTo>
                  <a:pt x="74" y="10"/>
                </a:lnTo>
                <a:lnTo>
                  <a:pt x="74" y="0"/>
                </a:lnTo>
                <a:lnTo>
                  <a:pt x="69" y="0"/>
                </a:lnTo>
                <a:lnTo>
                  <a:pt x="0" y="0"/>
                </a:lnTo>
                <a:lnTo>
                  <a:pt x="0" y="64"/>
                </a:lnTo>
                <a:lnTo>
                  <a:pt x="203" y="64"/>
                </a:lnTo>
                <a:lnTo>
                  <a:pt x="203" y="0"/>
                </a:lnTo>
                <a:lnTo>
                  <a:pt x="138" y="0"/>
                </a:lnTo>
                <a:lnTo>
                  <a:pt x="12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9" name="Freeform 395"/>
          <p:cNvSpPr/>
          <p:nvPr/>
        </p:nvSpPr>
        <p:spPr bwMode="auto">
          <a:xfrm>
            <a:off x="7959433" y="4120443"/>
            <a:ext cx="136525" cy="225425"/>
          </a:xfrm>
          <a:custGeom>
            <a:avLst/>
            <a:gdLst>
              <a:gd name="T0" fmla="*/ 22 w 86"/>
              <a:gd name="T1" fmla="*/ 56 h 142"/>
              <a:gd name="T2" fmla="*/ 22 w 86"/>
              <a:gd name="T3" fmla="*/ 107 h 142"/>
              <a:gd name="T4" fmla="*/ 22 w 86"/>
              <a:gd name="T5" fmla="*/ 142 h 142"/>
              <a:gd name="T6" fmla="*/ 64 w 86"/>
              <a:gd name="T7" fmla="*/ 142 h 142"/>
              <a:gd name="T8" fmla="*/ 64 w 86"/>
              <a:gd name="T9" fmla="*/ 107 h 142"/>
              <a:gd name="T10" fmla="*/ 64 w 86"/>
              <a:gd name="T11" fmla="*/ 56 h 142"/>
              <a:gd name="T12" fmla="*/ 86 w 86"/>
              <a:gd name="T13" fmla="*/ 56 h 142"/>
              <a:gd name="T14" fmla="*/ 70 w 86"/>
              <a:gd name="T15" fmla="*/ 35 h 142"/>
              <a:gd name="T16" fmla="*/ 64 w 86"/>
              <a:gd name="T17" fmla="*/ 29 h 142"/>
              <a:gd name="T18" fmla="*/ 62 w 86"/>
              <a:gd name="T19" fmla="*/ 24 h 142"/>
              <a:gd name="T20" fmla="*/ 43 w 86"/>
              <a:gd name="T21" fmla="*/ 0 h 142"/>
              <a:gd name="T22" fmla="*/ 24 w 86"/>
              <a:gd name="T23" fmla="*/ 24 h 142"/>
              <a:gd name="T24" fmla="*/ 22 w 86"/>
              <a:gd name="T25" fmla="*/ 29 h 142"/>
              <a:gd name="T26" fmla="*/ 16 w 86"/>
              <a:gd name="T27" fmla="*/ 35 h 142"/>
              <a:gd name="T28" fmla="*/ 0 w 86"/>
              <a:gd name="T29" fmla="*/ 56 h 142"/>
              <a:gd name="T30" fmla="*/ 22 w 86"/>
              <a:gd name="T31" fmla="*/ 5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6" h="142">
                <a:moveTo>
                  <a:pt x="22" y="56"/>
                </a:moveTo>
                <a:lnTo>
                  <a:pt x="22" y="107"/>
                </a:lnTo>
                <a:lnTo>
                  <a:pt x="22" y="142"/>
                </a:lnTo>
                <a:lnTo>
                  <a:pt x="64" y="142"/>
                </a:lnTo>
                <a:lnTo>
                  <a:pt x="64" y="107"/>
                </a:lnTo>
                <a:lnTo>
                  <a:pt x="64" y="56"/>
                </a:lnTo>
                <a:lnTo>
                  <a:pt x="86" y="56"/>
                </a:lnTo>
                <a:lnTo>
                  <a:pt x="70" y="35"/>
                </a:lnTo>
                <a:lnTo>
                  <a:pt x="64" y="29"/>
                </a:lnTo>
                <a:lnTo>
                  <a:pt x="62" y="24"/>
                </a:lnTo>
                <a:lnTo>
                  <a:pt x="43" y="0"/>
                </a:lnTo>
                <a:lnTo>
                  <a:pt x="24" y="24"/>
                </a:lnTo>
                <a:lnTo>
                  <a:pt x="22" y="29"/>
                </a:lnTo>
                <a:lnTo>
                  <a:pt x="16" y="35"/>
                </a:lnTo>
                <a:lnTo>
                  <a:pt x="0" y="56"/>
                </a:lnTo>
                <a:lnTo>
                  <a:pt x="22" y="5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0" name="Freeform 396"/>
          <p:cNvSpPr/>
          <p:nvPr/>
        </p:nvSpPr>
        <p:spPr bwMode="auto">
          <a:xfrm>
            <a:off x="7867358" y="4176006"/>
            <a:ext cx="109538" cy="134938"/>
          </a:xfrm>
          <a:custGeom>
            <a:avLst/>
            <a:gdLst>
              <a:gd name="T0" fmla="*/ 48 w 69"/>
              <a:gd name="T1" fmla="*/ 8 h 85"/>
              <a:gd name="T2" fmla="*/ 61 w 69"/>
              <a:gd name="T3" fmla="*/ 8 h 85"/>
              <a:gd name="T4" fmla="*/ 69 w 69"/>
              <a:gd name="T5" fmla="*/ 0 h 85"/>
              <a:gd name="T6" fmla="*/ 37 w 69"/>
              <a:gd name="T7" fmla="*/ 0 h 85"/>
              <a:gd name="T8" fmla="*/ 0 w 69"/>
              <a:gd name="T9" fmla="*/ 85 h 85"/>
              <a:gd name="T10" fmla="*/ 16 w 69"/>
              <a:gd name="T11" fmla="*/ 85 h 85"/>
              <a:gd name="T12" fmla="*/ 48 w 69"/>
              <a:gd name="T13" fmla="*/ 8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9" h="85">
                <a:moveTo>
                  <a:pt x="48" y="8"/>
                </a:moveTo>
                <a:lnTo>
                  <a:pt x="61" y="8"/>
                </a:lnTo>
                <a:lnTo>
                  <a:pt x="69" y="0"/>
                </a:lnTo>
                <a:lnTo>
                  <a:pt x="37" y="0"/>
                </a:lnTo>
                <a:lnTo>
                  <a:pt x="0" y="85"/>
                </a:lnTo>
                <a:lnTo>
                  <a:pt x="16" y="85"/>
                </a:lnTo>
                <a:lnTo>
                  <a:pt x="48" y="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1" name="Freeform 397"/>
          <p:cNvSpPr/>
          <p:nvPr/>
        </p:nvSpPr>
        <p:spPr bwMode="auto">
          <a:xfrm>
            <a:off x="8078496" y="4176006"/>
            <a:ext cx="111125" cy="134938"/>
          </a:xfrm>
          <a:custGeom>
            <a:avLst/>
            <a:gdLst>
              <a:gd name="T0" fmla="*/ 21 w 70"/>
              <a:gd name="T1" fmla="*/ 8 h 85"/>
              <a:gd name="T2" fmla="*/ 51 w 70"/>
              <a:gd name="T3" fmla="*/ 85 h 85"/>
              <a:gd name="T4" fmla="*/ 70 w 70"/>
              <a:gd name="T5" fmla="*/ 85 h 85"/>
              <a:gd name="T6" fmla="*/ 32 w 70"/>
              <a:gd name="T7" fmla="*/ 0 h 85"/>
              <a:gd name="T8" fmla="*/ 0 w 70"/>
              <a:gd name="T9" fmla="*/ 0 h 85"/>
              <a:gd name="T10" fmla="*/ 8 w 70"/>
              <a:gd name="T11" fmla="*/ 8 h 85"/>
              <a:gd name="T12" fmla="*/ 21 w 70"/>
              <a:gd name="T13" fmla="*/ 8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" h="85">
                <a:moveTo>
                  <a:pt x="21" y="8"/>
                </a:moveTo>
                <a:lnTo>
                  <a:pt x="51" y="85"/>
                </a:lnTo>
                <a:lnTo>
                  <a:pt x="70" y="85"/>
                </a:lnTo>
                <a:lnTo>
                  <a:pt x="32" y="0"/>
                </a:lnTo>
                <a:lnTo>
                  <a:pt x="0" y="0"/>
                </a:lnTo>
                <a:lnTo>
                  <a:pt x="8" y="8"/>
                </a:lnTo>
                <a:lnTo>
                  <a:pt x="21" y="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2" name="Freeform 398"/>
          <p:cNvSpPr>
            <a:spLocks noEditPoints="1"/>
          </p:cNvSpPr>
          <p:nvPr/>
        </p:nvSpPr>
        <p:spPr bwMode="auto">
          <a:xfrm>
            <a:off x="1001421" y="4799893"/>
            <a:ext cx="403225" cy="250825"/>
          </a:xfrm>
          <a:custGeom>
            <a:avLst/>
            <a:gdLst>
              <a:gd name="T0" fmla="*/ 47 w 95"/>
              <a:gd name="T1" fmla="*/ 11 h 59"/>
              <a:gd name="T2" fmla="*/ 83 w 95"/>
              <a:gd name="T3" fmla="*/ 48 h 59"/>
              <a:gd name="T4" fmla="*/ 11 w 95"/>
              <a:gd name="T5" fmla="*/ 48 h 59"/>
              <a:gd name="T6" fmla="*/ 47 w 95"/>
              <a:gd name="T7" fmla="*/ 11 h 59"/>
              <a:gd name="T8" fmla="*/ 47 w 95"/>
              <a:gd name="T9" fmla="*/ 0 h 59"/>
              <a:gd name="T10" fmla="*/ 0 w 95"/>
              <a:gd name="T11" fmla="*/ 48 h 59"/>
              <a:gd name="T12" fmla="*/ 0 w 95"/>
              <a:gd name="T13" fmla="*/ 59 h 59"/>
              <a:gd name="T14" fmla="*/ 11 w 95"/>
              <a:gd name="T15" fmla="*/ 59 h 59"/>
              <a:gd name="T16" fmla="*/ 83 w 95"/>
              <a:gd name="T17" fmla="*/ 59 h 59"/>
              <a:gd name="T18" fmla="*/ 95 w 95"/>
              <a:gd name="T19" fmla="*/ 59 h 59"/>
              <a:gd name="T20" fmla="*/ 95 w 95"/>
              <a:gd name="T21" fmla="*/ 48 h 59"/>
              <a:gd name="T22" fmla="*/ 47 w 95"/>
              <a:gd name="T23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" h="59">
                <a:moveTo>
                  <a:pt x="47" y="11"/>
                </a:moveTo>
                <a:cubicBezTo>
                  <a:pt x="67" y="11"/>
                  <a:pt x="83" y="28"/>
                  <a:pt x="83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28"/>
                  <a:pt x="27" y="11"/>
                  <a:pt x="47" y="11"/>
                </a:cubicBezTo>
                <a:moveTo>
                  <a:pt x="47" y="0"/>
                </a:moveTo>
                <a:cubicBezTo>
                  <a:pt x="21" y="0"/>
                  <a:pt x="0" y="22"/>
                  <a:pt x="0" y="48"/>
                </a:cubicBezTo>
                <a:cubicBezTo>
                  <a:pt x="0" y="59"/>
                  <a:pt x="0" y="59"/>
                  <a:pt x="0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83" y="59"/>
                  <a:pt x="83" y="59"/>
                  <a:pt x="83" y="59"/>
                </a:cubicBezTo>
                <a:cubicBezTo>
                  <a:pt x="95" y="59"/>
                  <a:pt x="95" y="59"/>
                  <a:pt x="95" y="59"/>
                </a:cubicBezTo>
                <a:cubicBezTo>
                  <a:pt x="95" y="48"/>
                  <a:pt x="95" y="48"/>
                  <a:pt x="95" y="48"/>
                </a:cubicBezTo>
                <a:cubicBezTo>
                  <a:pt x="95" y="22"/>
                  <a:pt x="73" y="0"/>
                  <a:pt x="47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3" name="Freeform 399"/>
          <p:cNvSpPr>
            <a:spLocks noEditPoints="1"/>
          </p:cNvSpPr>
          <p:nvPr/>
        </p:nvSpPr>
        <p:spPr bwMode="auto">
          <a:xfrm>
            <a:off x="937921" y="4757031"/>
            <a:ext cx="355600" cy="357188"/>
          </a:xfrm>
          <a:custGeom>
            <a:avLst/>
            <a:gdLst>
              <a:gd name="T0" fmla="*/ 34 w 84"/>
              <a:gd name="T1" fmla="*/ 34 h 84"/>
              <a:gd name="T2" fmla="*/ 30 w 84"/>
              <a:gd name="T3" fmla="*/ 40 h 84"/>
              <a:gd name="T4" fmla="*/ 48 w 84"/>
              <a:gd name="T5" fmla="*/ 58 h 84"/>
              <a:gd name="T6" fmla="*/ 58 w 84"/>
              <a:gd name="T7" fmla="*/ 58 h 84"/>
              <a:gd name="T8" fmla="*/ 34 w 84"/>
              <a:gd name="T9" fmla="*/ 34 h 84"/>
              <a:gd name="T10" fmla="*/ 0 w 84"/>
              <a:gd name="T11" fmla="*/ 0 h 84"/>
              <a:gd name="T12" fmla="*/ 0 w 84"/>
              <a:gd name="T13" fmla="*/ 17 h 84"/>
              <a:gd name="T14" fmla="*/ 0 w 84"/>
              <a:gd name="T15" fmla="*/ 77 h 84"/>
              <a:gd name="T16" fmla="*/ 0 w 84"/>
              <a:gd name="T17" fmla="*/ 84 h 84"/>
              <a:gd name="T18" fmla="*/ 8 w 84"/>
              <a:gd name="T19" fmla="*/ 84 h 84"/>
              <a:gd name="T20" fmla="*/ 67 w 84"/>
              <a:gd name="T21" fmla="*/ 84 h 84"/>
              <a:gd name="T22" fmla="*/ 84 w 84"/>
              <a:gd name="T23" fmla="*/ 84 h 84"/>
              <a:gd name="T24" fmla="*/ 72 w 84"/>
              <a:gd name="T25" fmla="*/ 72 h 84"/>
              <a:gd name="T26" fmla="*/ 69 w 84"/>
              <a:gd name="T27" fmla="*/ 69 h 84"/>
              <a:gd name="T28" fmla="*/ 59 w 84"/>
              <a:gd name="T29" fmla="*/ 69 h 84"/>
              <a:gd name="T30" fmla="*/ 67 w 84"/>
              <a:gd name="T31" fmla="*/ 77 h 84"/>
              <a:gd name="T32" fmla="*/ 8 w 84"/>
              <a:gd name="T33" fmla="*/ 77 h 84"/>
              <a:gd name="T34" fmla="*/ 8 w 84"/>
              <a:gd name="T35" fmla="*/ 17 h 84"/>
              <a:gd name="T36" fmla="*/ 22 w 84"/>
              <a:gd name="T37" fmla="*/ 32 h 84"/>
              <a:gd name="T38" fmla="*/ 27 w 84"/>
              <a:gd name="T39" fmla="*/ 26 h 84"/>
              <a:gd name="T40" fmla="*/ 13 w 84"/>
              <a:gd name="T41" fmla="*/ 12 h 84"/>
              <a:gd name="T42" fmla="*/ 0 w 84"/>
              <a:gd name="T43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4" h="84">
                <a:moveTo>
                  <a:pt x="34" y="34"/>
                </a:moveTo>
                <a:cubicBezTo>
                  <a:pt x="33" y="36"/>
                  <a:pt x="31" y="38"/>
                  <a:pt x="30" y="40"/>
                </a:cubicBezTo>
                <a:cubicBezTo>
                  <a:pt x="48" y="58"/>
                  <a:pt x="48" y="58"/>
                  <a:pt x="48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34" y="34"/>
                  <a:pt x="34" y="34"/>
                  <a:pt x="34" y="34"/>
                </a:cubicBezTo>
                <a:moveTo>
                  <a:pt x="0" y="0"/>
                </a:moveTo>
                <a:cubicBezTo>
                  <a:pt x="0" y="17"/>
                  <a:pt x="0" y="17"/>
                  <a:pt x="0" y="1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84"/>
                  <a:pt x="0" y="84"/>
                  <a:pt x="0" y="84"/>
                </a:cubicBezTo>
                <a:cubicBezTo>
                  <a:pt x="8" y="84"/>
                  <a:pt x="8" y="84"/>
                  <a:pt x="8" y="84"/>
                </a:cubicBezTo>
                <a:cubicBezTo>
                  <a:pt x="67" y="84"/>
                  <a:pt x="67" y="84"/>
                  <a:pt x="67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72" y="72"/>
                  <a:pt x="72" y="72"/>
                  <a:pt x="72" y="72"/>
                </a:cubicBezTo>
                <a:cubicBezTo>
                  <a:pt x="69" y="69"/>
                  <a:pt x="69" y="69"/>
                  <a:pt x="69" y="69"/>
                </a:cubicBezTo>
                <a:cubicBezTo>
                  <a:pt x="59" y="69"/>
                  <a:pt x="59" y="69"/>
                  <a:pt x="59" y="69"/>
                </a:cubicBezTo>
                <a:cubicBezTo>
                  <a:pt x="67" y="77"/>
                  <a:pt x="67" y="77"/>
                  <a:pt x="67" y="77"/>
                </a:cubicBezTo>
                <a:cubicBezTo>
                  <a:pt x="8" y="77"/>
                  <a:pt x="8" y="77"/>
                  <a:pt x="8" y="77"/>
                </a:cubicBezTo>
                <a:cubicBezTo>
                  <a:pt x="8" y="17"/>
                  <a:pt x="8" y="17"/>
                  <a:pt x="8" y="17"/>
                </a:cubicBezTo>
                <a:cubicBezTo>
                  <a:pt x="22" y="32"/>
                  <a:pt x="22" y="32"/>
                  <a:pt x="22" y="32"/>
                </a:cubicBezTo>
                <a:cubicBezTo>
                  <a:pt x="24" y="30"/>
                  <a:pt x="25" y="28"/>
                  <a:pt x="27" y="26"/>
                </a:cubicBezTo>
                <a:cubicBezTo>
                  <a:pt x="13" y="12"/>
                  <a:pt x="13" y="12"/>
                  <a:pt x="13" y="12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4" name="Freeform 400"/>
          <p:cNvSpPr>
            <a:spLocks noEditPoints="1"/>
          </p:cNvSpPr>
          <p:nvPr/>
        </p:nvSpPr>
        <p:spPr bwMode="auto">
          <a:xfrm>
            <a:off x="1031583" y="4868156"/>
            <a:ext cx="198438" cy="182563"/>
          </a:xfrm>
          <a:custGeom>
            <a:avLst/>
            <a:gdLst>
              <a:gd name="T0" fmla="*/ 36 w 47"/>
              <a:gd name="T1" fmla="*/ 32 h 43"/>
              <a:gd name="T2" fmla="*/ 26 w 47"/>
              <a:gd name="T3" fmla="*/ 32 h 43"/>
              <a:gd name="T4" fmla="*/ 37 w 47"/>
              <a:gd name="T5" fmla="*/ 43 h 43"/>
              <a:gd name="T6" fmla="*/ 47 w 47"/>
              <a:gd name="T7" fmla="*/ 43 h 43"/>
              <a:gd name="T8" fmla="*/ 36 w 47"/>
              <a:gd name="T9" fmla="*/ 32 h 43"/>
              <a:gd name="T10" fmla="*/ 5 w 47"/>
              <a:gd name="T11" fmla="*/ 0 h 43"/>
              <a:gd name="T12" fmla="*/ 0 w 47"/>
              <a:gd name="T13" fmla="*/ 6 h 43"/>
              <a:gd name="T14" fmla="*/ 8 w 47"/>
              <a:gd name="T15" fmla="*/ 14 h 43"/>
              <a:gd name="T16" fmla="*/ 12 w 47"/>
              <a:gd name="T17" fmla="*/ 8 h 43"/>
              <a:gd name="T18" fmla="*/ 5 w 47"/>
              <a:gd name="T19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3">
                <a:moveTo>
                  <a:pt x="36" y="32"/>
                </a:moveTo>
                <a:cubicBezTo>
                  <a:pt x="26" y="32"/>
                  <a:pt x="26" y="32"/>
                  <a:pt x="26" y="32"/>
                </a:cubicBezTo>
                <a:cubicBezTo>
                  <a:pt x="37" y="43"/>
                  <a:pt x="37" y="43"/>
                  <a:pt x="37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36" y="32"/>
                  <a:pt x="36" y="32"/>
                  <a:pt x="36" y="32"/>
                </a:cubicBezTo>
                <a:moveTo>
                  <a:pt x="5" y="0"/>
                </a:moveTo>
                <a:cubicBezTo>
                  <a:pt x="3" y="2"/>
                  <a:pt x="2" y="4"/>
                  <a:pt x="0" y="6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2"/>
                  <a:pt x="11" y="10"/>
                  <a:pt x="12" y="8"/>
                </a:cubicBezTo>
                <a:cubicBezTo>
                  <a:pt x="5" y="0"/>
                  <a:pt x="5" y="0"/>
                  <a:pt x="5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5" name="Freeform 401"/>
          <p:cNvSpPr>
            <a:spLocks noEditPoints="1"/>
          </p:cNvSpPr>
          <p:nvPr/>
        </p:nvSpPr>
        <p:spPr bwMode="auto">
          <a:xfrm>
            <a:off x="1752308" y="4726868"/>
            <a:ext cx="287338" cy="404813"/>
          </a:xfrm>
          <a:custGeom>
            <a:avLst/>
            <a:gdLst>
              <a:gd name="T0" fmla="*/ 0 w 181"/>
              <a:gd name="T1" fmla="*/ 0 h 255"/>
              <a:gd name="T2" fmla="*/ 0 w 181"/>
              <a:gd name="T3" fmla="*/ 255 h 255"/>
              <a:gd name="T4" fmla="*/ 181 w 181"/>
              <a:gd name="T5" fmla="*/ 255 h 255"/>
              <a:gd name="T6" fmla="*/ 181 w 181"/>
              <a:gd name="T7" fmla="*/ 0 h 255"/>
              <a:gd name="T8" fmla="*/ 0 w 181"/>
              <a:gd name="T9" fmla="*/ 0 h 255"/>
              <a:gd name="T10" fmla="*/ 160 w 181"/>
              <a:gd name="T11" fmla="*/ 236 h 255"/>
              <a:gd name="T12" fmla="*/ 21 w 181"/>
              <a:gd name="T13" fmla="*/ 236 h 255"/>
              <a:gd name="T14" fmla="*/ 21 w 181"/>
              <a:gd name="T15" fmla="*/ 19 h 255"/>
              <a:gd name="T16" fmla="*/ 160 w 181"/>
              <a:gd name="T17" fmla="*/ 19 h 255"/>
              <a:gd name="T18" fmla="*/ 160 w 181"/>
              <a:gd name="T19" fmla="*/ 236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1" h="255">
                <a:moveTo>
                  <a:pt x="0" y="0"/>
                </a:moveTo>
                <a:lnTo>
                  <a:pt x="0" y="255"/>
                </a:lnTo>
                <a:lnTo>
                  <a:pt x="181" y="255"/>
                </a:lnTo>
                <a:lnTo>
                  <a:pt x="181" y="0"/>
                </a:lnTo>
                <a:lnTo>
                  <a:pt x="0" y="0"/>
                </a:lnTo>
                <a:close/>
                <a:moveTo>
                  <a:pt x="160" y="236"/>
                </a:moveTo>
                <a:lnTo>
                  <a:pt x="21" y="236"/>
                </a:lnTo>
                <a:lnTo>
                  <a:pt x="21" y="19"/>
                </a:lnTo>
                <a:lnTo>
                  <a:pt x="160" y="19"/>
                </a:lnTo>
                <a:lnTo>
                  <a:pt x="160" y="23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6" name="Freeform 402"/>
          <p:cNvSpPr>
            <a:spLocks noEditPoints="1"/>
          </p:cNvSpPr>
          <p:nvPr/>
        </p:nvSpPr>
        <p:spPr bwMode="auto">
          <a:xfrm>
            <a:off x="1803108" y="4782431"/>
            <a:ext cx="185738" cy="76200"/>
          </a:xfrm>
          <a:custGeom>
            <a:avLst/>
            <a:gdLst>
              <a:gd name="T0" fmla="*/ 44 w 44"/>
              <a:gd name="T1" fmla="*/ 0 h 18"/>
              <a:gd name="T2" fmla="*/ 0 w 44"/>
              <a:gd name="T3" fmla="*/ 0 h 18"/>
              <a:gd name="T4" fmla="*/ 0 w 44"/>
              <a:gd name="T5" fmla="*/ 18 h 18"/>
              <a:gd name="T6" fmla="*/ 44 w 44"/>
              <a:gd name="T7" fmla="*/ 18 h 18"/>
              <a:gd name="T8" fmla="*/ 44 w 44"/>
              <a:gd name="T9" fmla="*/ 0 h 18"/>
              <a:gd name="T10" fmla="*/ 22 w 44"/>
              <a:gd name="T11" fmla="*/ 12 h 18"/>
              <a:gd name="T12" fmla="*/ 19 w 44"/>
              <a:gd name="T13" fmla="*/ 9 h 18"/>
              <a:gd name="T14" fmla="*/ 22 w 44"/>
              <a:gd name="T15" fmla="*/ 5 h 18"/>
              <a:gd name="T16" fmla="*/ 26 w 44"/>
              <a:gd name="T17" fmla="*/ 9 h 18"/>
              <a:gd name="T18" fmla="*/ 22 w 44"/>
              <a:gd name="T19" fmla="*/ 12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" h="18">
                <a:moveTo>
                  <a:pt x="4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44" y="18"/>
                  <a:pt x="44" y="18"/>
                  <a:pt x="44" y="18"/>
                </a:cubicBezTo>
                <a:lnTo>
                  <a:pt x="44" y="0"/>
                </a:lnTo>
                <a:close/>
                <a:moveTo>
                  <a:pt x="22" y="12"/>
                </a:moveTo>
                <a:cubicBezTo>
                  <a:pt x="20" y="12"/>
                  <a:pt x="19" y="11"/>
                  <a:pt x="19" y="9"/>
                </a:cubicBezTo>
                <a:cubicBezTo>
                  <a:pt x="19" y="7"/>
                  <a:pt x="20" y="5"/>
                  <a:pt x="22" y="5"/>
                </a:cubicBezTo>
                <a:cubicBezTo>
                  <a:pt x="24" y="5"/>
                  <a:pt x="26" y="7"/>
                  <a:pt x="26" y="9"/>
                </a:cubicBezTo>
                <a:cubicBezTo>
                  <a:pt x="26" y="11"/>
                  <a:pt x="24" y="12"/>
                  <a:pt x="22" y="1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403"/>
          <p:cNvSpPr>
            <a:spLocks noEditPoints="1"/>
          </p:cNvSpPr>
          <p:nvPr/>
        </p:nvSpPr>
        <p:spPr bwMode="auto">
          <a:xfrm>
            <a:off x="1803108" y="4888793"/>
            <a:ext cx="185738" cy="76200"/>
          </a:xfrm>
          <a:custGeom>
            <a:avLst/>
            <a:gdLst>
              <a:gd name="T0" fmla="*/ 44 w 44"/>
              <a:gd name="T1" fmla="*/ 0 h 18"/>
              <a:gd name="T2" fmla="*/ 0 w 44"/>
              <a:gd name="T3" fmla="*/ 0 h 18"/>
              <a:gd name="T4" fmla="*/ 0 w 44"/>
              <a:gd name="T5" fmla="*/ 18 h 18"/>
              <a:gd name="T6" fmla="*/ 44 w 44"/>
              <a:gd name="T7" fmla="*/ 18 h 18"/>
              <a:gd name="T8" fmla="*/ 44 w 44"/>
              <a:gd name="T9" fmla="*/ 0 h 18"/>
              <a:gd name="T10" fmla="*/ 22 w 44"/>
              <a:gd name="T11" fmla="*/ 12 h 18"/>
              <a:gd name="T12" fmla="*/ 19 w 44"/>
              <a:gd name="T13" fmla="*/ 9 h 18"/>
              <a:gd name="T14" fmla="*/ 22 w 44"/>
              <a:gd name="T15" fmla="*/ 5 h 18"/>
              <a:gd name="T16" fmla="*/ 26 w 44"/>
              <a:gd name="T17" fmla="*/ 9 h 18"/>
              <a:gd name="T18" fmla="*/ 22 w 44"/>
              <a:gd name="T19" fmla="*/ 12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" h="18">
                <a:moveTo>
                  <a:pt x="4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44" y="18"/>
                  <a:pt x="44" y="18"/>
                  <a:pt x="44" y="18"/>
                </a:cubicBezTo>
                <a:lnTo>
                  <a:pt x="44" y="0"/>
                </a:lnTo>
                <a:close/>
                <a:moveTo>
                  <a:pt x="22" y="12"/>
                </a:moveTo>
                <a:cubicBezTo>
                  <a:pt x="20" y="12"/>
                  <a:pt x="19" y="11"/>
                  <a:pt x="19" y="9"/>
                </a:cubicBezTo>
                <a:cubicBezTo>
                  <a:pt x="19" y="7"/>
                  <a:pt x="20" y="5"/>
                  <a:pt x="22" y="5"/>
                </a:cubicBezTo>
                <a:cubicBezTo>
                  <a:pt x="24" y="5"/>
                  <a:pt x="26" y="7"/>
                  <a:pt x="26" y="9"/>
                </a:cubicBezTo>
                <a:cubicBezTo>
                  <a:pt x="26" y="11"/>
                  <a:pt x="24" y="12"/>
                  <a:pt x="22" y="1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8" name="Freeform 404"/>
          <p:cNvSpPr>
            <a:spLocks noEditPoints="1"/>
          </p:cNvSpPr>
          <p:nvPr/>
        </p:nvSpPr>
        <p:spPr bwMode="auto">
          <a:xfrm>
            <a:off x="1803108" y="4999918"/>
            <a:ext cx="185738" cy="71438"/>
          </a:xfrm>
          <a:custGeom>
            <a:avLst/>
            <a:gdLst>
              <a:gd name="T0" fmla="*/ 44 w 44"/>
              <a:gd name="T1" fmla="*/ 0 h 17"/>
              <a:gd name="T2" fmla="*/ 0 w 44"/>
              <a:gd name="T3" fmla="*/ 0 h 17"/>
              <a:gd name="T4" fmla="*/ 0 w 44"/>
              <a:gd name="T5" fmla="*/ 17 h 17"/>
              <a:gd name="T6" fmla="*/ 44 w 44"/>
              <a:gd name="T7" fmla="*/ 17 h 17"/>
              <a:gd name="T8" fmla="*/ 44 w 44"/>
              <a:gd name="T9" fmla="*/ 0 h 17"/>
              <a:gd name="T10" fmla="*/ 22 w 44"/>
              <a:gd name="T11" fmla="*/ 12 h 17"/>
              <a:gd name="T12" fmla="*/ 19 w 44"/>
              <a:gd name="T13" fmla="*/ 9 h 17"/>
              <a:gd name="T14" fmla="*/ 22 w 44"/>
              <a:gd name="T15" fmla="*/ 5 h 17"/>
              <a:gd name="T16" fmla="*/ 26 w 44"/>
              <a:gd name="T17" fmla="*/ 9 h 17"/>
              <a:gd name="T18" fmla="*/ 22 w 44"/>
              <a:gd name="T19" fmla="*/ 12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" h="17">
                <a:moveTo>
                  <a:pt x="4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44" y="17"/>
                  <a:pt x="44" y="17"/>
                  <a:pt x="44" y="17"/>
                </a:cubicBezTo>
                <a:lnTo>
                  <a:pt x="44" y="0"/>
                </a:lnTo>
                <a:close/>
                <a:moveTo>
                  <a:pt x="22" y="12"/>
                </a:moveTo>
                <a:cubicBezTo>
                  <a:pt x="20" y="12"/>
                  <a:pt x="19" y="10"/>
                  <a:pt x="19" y="9"/>
                </a:cubicBezTo>
                <a:cubicBezTo>
                  <a:pt x="19" y="7"/>
                  <a:pt x="20" y="5"/>
                  <a:pt x="22" y="5"/>
                </a:cubicBezTo>
                <a:cubicBezTo>
                  <a:pt x="24" y="5"/>
                  <a:pt x="26" y="7"/>
                  <a:pt x="26" y="9"/>
                </a:cubicBezTo>
                <a:cubicBezTo>
                  <a:pt x="26" y="10"/>
                  <a:pt x="24" y="12"/>
                  <a:pt x="22" y="1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9" name="Freeform 405"/>
          <p:cNvSpPr>
            <a:spLocks noEditPoints="1"/>
          </p:cNvSpPr>
          <p:nvPr/>
        </p:nvSpPr>
        <p:spPr bwMode="auto">
          <a:xfrm>
            <a:off x="2501608" y="4774493"/>
            <a:ext cx="258763" cy="347663"/>
          </a:xfrm>
          <a:custGeom>
            <a:avLst/>
            <a:gdLst>
              <a:gd name="T0" fmla="*/ 0 w 163"/>
              <a:gd name="T1" fmla="*/ 0 h 219"/>
              <a:gd name="T2" fmla="*/ 0 w 163"/>
              <a:gd name="T3" fmla="*/ 219 h 219"/>
              <a:gd name="T4" fmla="*/ 163 w 163"/>
              <a:gd name="T5" fmla="*/ 219 h 219"/>
              <a:gd name="T6" fmla="*/ 163 w 163"/>
              <a:gd name="T7" fmla="*/ 0 h 219"/>
              <a:gd name="T8" fmla="*/ 0 w 163"/>
              <a:gd name="T9" fmla="*/ 0 h 219"/>
              <a:gd name="T10" fmla="*/ 155 w 163"/>
              <a:gd name="T11" fmla="*/ 211 h 219"/>
              <a:gd name="T12" fmla="*/ 8 w 163"/>
              <a:gd name="T13" fmla="*/ 211 h 219"/>
              <a:gd name="T14" fmla="*/ 8 w 163"/>
              <a:gd name="T15" fmla="*/ 8 h 219"/>
              <a:gd name="T16" fmla="*/ 155 w 163"/>
              <a:gd name="T17" fmla="*/ 8 h 219"/>
              <a:gd name="T18" fmla="*/ 155 w 163"/>
              <a:gd name="T19" fmla="*/ 211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3" h="219">
                <a:moveTo>
                  <a:pt x="0" y="0"/>
                </a:moveTo>
                <a:lnTo>
                  <a:pt x="0" y="219"/>
                </a:lnTo>
                <a:lnTo>
                  <a:pt x="163" y="219"/>
                </a:lnTo>
                <a:lnTo>
                  <a:pt x="163" y="0"/>
                </a:lnTo>
                <a:lnTo>
                  <a:pt x="0" y="0"/>
                </a:lnTo>
                <a:close/>
                <a:moveTo>
                  <a:pt x="155" y="211"/>
                </a:moveTo>
                <a:lnTo>
                  <a:pt x="8" y="211"/>
                </a:lnTo>
                <a:lnTo>
                  <a:pt x="8" y="8"/>
                </a:lnTo>
                <a:lnTo>
                  <a:pt x="155" y="8"/>
                </a:lnTo>
                <a:lnTo>
                  <a:pt x="155" y="21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0" name="Freeform 407"/>
          <p:cNvSpPr/>
          <p:nvPr/>
        </p:nvSpPr>
        <p:spPr bwMode="auto">
          <a:xfrm>
            <a:off x="2607971" y="4812593"/>
            <a:ext cx="55563" cy="76200"/>
          </a:xfrm>
          <a:custGeom>
            <a:avLst/>
            <a:gdLst>
              <a:gd name="T0" fmla="*/ 1 w 13"/>
              <a:gd name="T1" fmla="*/ 12 h 18"/>
              <a:gd name="T2" fmla="*/ 6 w 13"/>
              <a:gd name="T3" fmla="*/ 18 h 18"/>
              <a:gd name="T4" fmla="*/ 12 w 13"/>
              <a:gd name="T5" fmla="*/ 12 h 18"/>
              <a:gd name="T6" fmla="*/ 12 w 13"/>
              <a:gd name="T7" fmla="*/ 11 h 18"/>
              <a:gd name="T8" fmla="*/ 12 w 13"/>
              <a:gd name="T9" fmla="*/ 9 h 18"/>
              <a:gd name="T10" fmla="*/ 12 w 13"/>
              <a:gd name="T11" fmla="*/ 4 h 18"/>
              <a:gd name="T12" fmla="*/ 9 w 13"/>
              <a:gd name="T13" fmla="*/ 2 h 18"/>
              <a:gd name="T14" fmla="*/ 9 w 13"/>
              <a:gd name="T15" fmla="*/ 2 h 18"/>
              <a:gd name="T16" fmla="*/ 9 w 13"/>
              <a:gd name="T17" fmla="*/ 2 h 18"/>
              <a:gd name="T18" fmla="*/ 8 w 13"/>
              <a:gd name="T19" fmla="*/ 2 h 18"/>
              <a:gd name="T20" fmla="*/ 8 w 13"/>
              <a:gd name="T21" fmla="*/ 2 h 18"/>
              <a:gd name="T22" fmla="*/ 8 w 13"/>
              <a:gd name="T23" fmla="*/ 2 h 18"/>
              <a:gd name="T24" fmla="*/ 8 w 13"/>
              <a:gd name="T25" fmla="*/ 2 h 18"/>
              <a:gd name="T26" fmla="*/ 8 w 13"/>
              <a:gd name="T27" fmla="*/ 2 h 18"/>
              <a:gd name="T28" fmla="*/ 8 w 13"/>
              <a:gd name="T29" fmla="*/ 2 h 18"/>
              <a:gd name="T30" fmla="*/ 7 w 13"/>
              <a:gd name="T31" fmla="*/ 0 h 18"/>
              <a:gd name="T32" fmla="*/ 6 w 13"/>
              <a:gd name="T33" fmla="*/ 1 h 18"/>
              <a:gd name="T34" fmla="*/ 7 w 13"/>
              <a:gd name="T35" fmla="*/ 0 h 18"/>
              <a:gd name="T36" fmla="*/ 6 w 13"/>
              <a:gd name="T37" fmla="*/ 0 h 18"/>
              <a:gd name="T38" fmla="*/ 5 w 13"/>
              <a:gd name="T39" fmla="*/ 1 h 18"/>
              <a:gd name="T40" fmla="*/ 5 w 13"/>
              <a:gd name="T41" fmla="*/ 1 h 18"/>
              <a:gd name="T42" fmla="*/ 6 w 13"/>
              <a:gd name="T43" fmla="*/ 1 h 18"/>
              <a:gd name="T44" fmla="*/ 5 w 13"/>
              <a:gd name="T45" fmla="*/ 1 h 18"/>
              <a:gd name="T46" fmla="*/ 5 w 13"/>
              <a:gd name="T47" fmla="*/ 1 h 18"/>
              <a:gd name="T48" fmla="*/ 5 w 13"/>
              <a:gd name="T49" fmla="*/ 1 h 18"/>
              <a:gd name="T50" fmla="*/ 5 w 13"/>
              <a:gd name="T51" fmla="*/ 1 h 18"/>
              <a:gd name="T52" fmla="*/ 4 w 13"/>
              <a:gd name="T53" fmla="*/ 1 h 18"/>
              <a:gd name="T54" fmla="*/ 1 w 13"/>
              <a:gd name="T55" fmla="*/ 5 h 18"/>
              <a:gd name="T56" fmla="*/ 1 w 13"/>
              <a:gd name="T57" fmla="*/ 9 h 18"/>
              <a:gd name="T58" fmla="*/ 1 w 13"/>
              <a:gd name="T59" fmla="*/ 11 h 18"/>
              <a:gd name="T60" fmla="*/ 1 w 13"/>
              <a:gd name="T61" fmla="*/ 12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" h="18">
                <a:moveTo>
                  <a:pt x="1" y="12"/>
                </a:moveTo>
                <a:cubicBezTo>
                  <a:pt x="1" y="15"/>
                  <a:pt x="4" y="18"/>
                  <a:pt x="6" y="18"/>
                </a:cubicBezTo>
                <a:cubicBezTo>
                  <a:pt x="9" y="18"/>
                  <a:pt x="11" y="15"/>
                  <a:pt x="12" y="12"/>
                </a:cubicBezTo>
                <a:cubicBezTo>
                  <a:pt x="12" y="12"/>
                  <a:pt x="12" y="12"/>
                  <a:pt x="12" y="11"/>
                </a:cubicBezTo>
                <a:cubicBezTo>
                  <a:pt x="12" y="11"/>
                  <a:pt x="13" y="9"/>
                  <a:pt x="12" y="9"/>
                </a:cubicBezTo>
                <a:cubicBezTo>
                  <a:pt x="12" y="9"/>
                  <a:pt x="13" y="6"/>
                  <a:pt x="12" y="4"/>
                </a:cubicBezTo>
                <a:cubicBezTo>
                  <a:pt x="12" y="4"/>
                  <a:pt x="11" y="3"/>
                  <a:pt x="9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2"/>
                  <a:pt x="9" y="2"/>
                  <a:pt x="9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7" y="1"/>
                  <a:pt x="7" y="0"/>
                </a:cubicBezTo>
                <a:cubicBezTo>
                  <a:pt x="7" y="0"/>
                  <a:pt x="6" y="0"/>
                  <a:pt x="6" y="1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5" y="1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5" y="1"/>
                  <a:pt x="5" y="1"/>
                  <a:pt x="4" y="1"/>
                </a:cubicBezTo>
                <a:cubicBezTo>
                  <a:pt x="4" y="1"/>
                  <a:pt x="2" y="3"/>
                  <a:pt x="1" y="5"/>
                </a:cubicBezTo>
                <a:cubicBezTo>
                  <a:pt x="1" y="5"/>
                  <a:pt x="0" y="6"/>
                  <a:pt x="1" y="9"/>
                </a:cubicBezTo>
                <a:cubicBezTo>
                  <a:pt x="0" y="9"/>
                  <a:pt x="1" y="11"/>
                  <a:pt x="1" y="11"/>
                </a:cubicBezTo>
                <a:cubicBezTo>
                  <a:pt x="1" y="12"/>
                  <a:pt x="1" y="12"/>
                  <a:pt x="1" y="1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1" name="Freeform 408"/>
          <p:cNvSpPr/>
          <p:nvPr/>
        </p:nvSpPr>
        <p:spPr bwMode="auto">
          <a:xfrm>
            <a:off x="2579396" y="4884031"/>
            <a:ext cx="114300" cy="77788"/>
          </a:xfrm>
          <a:custGeom>
            <a:avLst/>
            <a:gdLst>
              <a:gd name="T0" fmla="*/ 1 w 27"/>
              <a:gd name="T1" fmla="*/ 15 h 18"/>
              <a:gd name="T2" fmla="*/ 13 w 27"/>
              <a:gd name="T3" fmla="*/ 18 h 18"/>
              <a:gd name="T4" fmla="*/ 26 w 27"/>
              <a:gd name="T5" fmla="*/ 16 h 18"/>
              <a:gd name="T6" fmla="*/ 27 w 27"/>
              <a:gd name="T7" fmla="*/ 15 h 18"/>
              <a:gd name="T8" fmla="*/ 25 w 27"/>
              <a:gd name="T9" fmla="*/ 4 h 18"/>
              <a:gd name="T10" fmla="*/ 20 w 27"/>
              <a:gd name="T11" fmla="*/ 2 h 18"/>
              <a:gd name="T12" fmla="*/ 17 w 27"/>
              <a:gd name="T13" fmla="*/ 0 h 18"/>
              <a:gd name="T14" fmla="*/ 9 w 27"/>
              <a:gd name="T15" fmla="*/ 0 h 18"/>
              <a:gd name="T16" fmla="*/ 4 w 27"/>
              <a:gd name="T17" fmla="*/ 3 h 18"/>
              <a:gd name="T18" fmla="*/ 2 w 27"/>
              <a:gd name="T19" fmla="*/ 4 h 18"/>
              <a:gd name="T20" fmla="*/ 0 w 27"/>
              <a:gd name="T21" fmla="*/ 14 h 18"/>
              <a:gd name="T22" fmla="*/ 1 w 27"/>
              <a:gd name="T23" fmla="*/ 15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" h="18">
                <a:moveTo>
                  <a:pt x="1" y="15"/>
                </a:moveTo>
                <a:cubicBezTo>
                  <a:pt x="5" y="17"/>
                  <a:pt x="13" y="18"/>
                  <a:pt x="13" y="18"/>
                </a:cubicBezTo>
                <a:cubicBezTo>
                  <a:pt x="20" y="18"/>
                  <a:pt x="26" y="16"/>
                  <a:pt x="26" y="16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0"/>
                  <a:pt x="25" y="4"/>
                  <a:pt x="25" y="4"/>
                </a:cubicBezTo>
                <a:cubicBezTo>
                  <a:pt x="24" y="3"/>
                  <a:pt x="20" y="2"/>
                  <a:pt x="20" y="2"/>
                </a:cubicBezTo>
                <a:cubicBezTo>
                  <a:pt x="17" y="1"/>
                  <a:pt x="17" y="0"/>
                  <a:pt x="17" y="0"/>
                </a:cubicBezTo>
                <a:cubicBezTo>
                  <a:pt x="13" y="9"/>
                  <a:pt x="9" y="0"/>
                  <a:pt x="9" y="0"/>
                </a:cubicBezTo>
                <a:cubicBezTo>
                  <a:pt x="9" y="1"/>
                  <a:pt x="4" y="3"/>
                  <a:pt x="4" y="3"/>
                </a:cubicBezTo>
                <a:cubicBezTo>
                  <a:pt x="3" y="3"/>
                  <a:pt x="2" y="4"/>
                  <a:pt x="2" y="4"/>
                </a:cubicBezTo>
                <a:cubicBezTo>
                  <a:pt x="0" y="7"/>
                  <a:pt x="0" y="14"/>
                  <a:pt x="0" y="14"/>
                </a:cubicBezTo>
                <a:cubicBezTo>
                  <a:pt x="0" y="15"/>
                  <a:pt x="1" y="15"/>
                  <a:pt x="1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2" name="Rectangle 409"/>
          <p:cNvSpPr>
            <a:spLocks noChangeArrowheads="1"/>
          </p:cNvSpPr>
          <p:nvPr/>
        </p:nvSpPr>
        <p:spPr bwMode="auto">
          <a:xfrm>
            <a:off x="2549233" y="5041193"/>
            <a:ext cx="144463" cy="95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3" name="Rectangle 410"/>
          <p:cNvSpPr>
            <a:spLocks noChangeArrowheads="1"/>
          </p:cNvSpPr>
          <p:nvPr/>
        </p:nvSpPr>
        <p:spPr bwMode="auto">
          <a:xfrm>
            <a:off x="2549233" y="5068181"/>
            <a:ext cx="131763" cy="79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4" name="Rectangle 411"/>
          <p:cNvSpPr>
            <a:spLocks noChangeArrowheads="1"/>
          </p:cNvSpPr>
          <p:nvPr/>
        </p:nvSpPr>
        <p:spPr bwMode="auto">
          <a:xfrm>
            <a:off x="2549233" y="5015793"/>
            <a:ext cx="160338" cy="95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5" name="Rectangle 412"/>
          <p:cNvSpPr>
            <a:spLocks noChangeArrowheads="1"/>
          </p:cNvSpPr>
          <p:nvPr/>
        </p:nvSpPr>
        <p:spPr bwMode="auto">
          <a:xfrm>
            <a:off x="2549233" y="4987218"/>
            <a:ext cx="173038" cy="79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6" name="Freeform 413"/>
          <p:cNvSpPr/>
          <p:nvPr/>
        </p:nvSpPr>
        <p:spPr bwMode="auto">
          <a:xfrm>
            <a:off x="3249321" y="4753856"/>
            <a:ext cx="381000" cy="377825"/>
          </a:xfrm>
          <a:custGeom>
            <a:avLst/>
            <a:gdLst>
              <a:gd name="T0" fmla="*/ 63 w 90"/>
              <a:gd name="T1" fmla="*/ 50 h 89"/>
              <a:gd name="T2" fmla="*/ 79 w 90"/>
              <a:gd name="T3" fmla="*/ 25 h 89"/>
              <a:gd name="T4" fmla="*/ 82 w 90"/>
              <a:gd name="T5" fmla="*/ 28 h 89"/>
              <a:gd name="T6" fmla="*/ 88 w 90"/>
              <a:gd name="T7" fmla="*/ 28 h 89"/>
              <a:gd name="T8" fmla="*/ 88 w 90"/>
              <a:gd name="T9" fmla="*/ 22 h 89"/>
              <a:gd name="T10" fmla="*/ 67 w 90"/>
              <a:gd name="T11" fmla="*/ 1 h 89"/>
              <a:gd name="T12" fmla="*/ 61 w 90"/>
              <a:gd name="T13" fmla="*/ 1 h 89"/>
              <a:gd name="T14" fmla="*/ 61 w 90"/>
              <a:gd name="T15" fmla="*/ 7 h 89"/>
              <a:gd name="T16" fmla="*/ 64 w 90"/>
              <a:gd name="T17" fmla="*/ 10 h 89"/>
              <a:gd name="T18" fmla="*/ 40 w 90"/>
              <a:gd name="T19" fmla="*/ 27 h 89"/>
              <a:gd name="T20" fmla="*/ 27 w 90"/>
              <a:gd name="T21" fmla="*/ 38 h 89"/>
              <a:gd name="T22" fmla="*/ 36 w 90"/>
              <a:gd name="T23" fmla="*/ 46 h 89"/>
              <a:gd name="T24" fmla="*/ 0 w 90"/>
              <a:gd name="T25" fmla="*/ 89 h 89"/>
              <a:gd name="T26" fmla="*/ 43 w 90"/>
              <a:gd name="T27" fmla="*/ 53 h 89"/>
              <a:gd name="T28" fmla="*/ 52 w 90"/>
              <a:gd name="T29" fmla="*/ 62 h 89"/>
              <a:gd name="T30" fmla="*/ 63 w 90"/>
              <a:gd name="T31" fmla="*/ 5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0" h="89">
                <a:moveTo>
                  <a:pt x="63" y="50"/>
                </a:moveTo>
                <a:cubicBezTo>
                  <a:pt x="63" y="41"/>
                  <a:pt x="76" y="28"/>
                  <a:pt x="79" y="25"/>
                </a:cubicBezTo>
                <a:cubicBezTo>
                  <a:pt x="82" y="28"/>
                  <a:pt x="82" y="28"/>
                  <a:pt x="82" y="28"/>
                </a:cubicBezTo>
                <a:cubicBezTo>
                  <a:pt x="84" y="30"/>
                  <a:pt x="86" y="30"/>
                  <a:pt x="88" y="28"/>
                </a:cubicBezTo>
                <a:cubicBezTo>
                  <a:pt x="90" y="26"/>
                  <a:pt x="90" y="24"/>
                  <a:pt x="88" y="22"/>
                </a:cubicBezTo>
                <a:cubicBezTo>
                  <a:pt x="67" y="1"/>
                  <a:pt x="67" y="1"/>
                  <a:pt x="67" y="1"/>
                </a:cubicBezTo>
                <a:cubicBezTo>
                  <a:pt x="66" y="0"/>
                  <a:pt x="63" y="0"/>
                  <a:pt x="61" y="1"/>
                </a:cubicBezTo>
                <a:cubicBezTo>
                  <a:pt x="60" y="3"/>
                  <a:pt x="60" y="6"/>
                  <a:pt x="61" y="7"/>
                </a:cubicBezTo>
                <a:cubicBezTo>
                  <a:pt x="64" y="10"/>
                  <a:pt x="64" y="10"/>
                  <a:pt x="64" y="10"/>
                </a:cubicBezTo>
                <a:cubicBezTo>
                  <a:pt x="62" y="13"/>
                  <a:pt x="47" y="27"/>
                  <a:pt x="40" y="27"/>
                </a:cubicBezTo>
                <a:cubicBezTo>
                  <a:pt x="32" y="26"/>
                  <a:pt x="27" y="38"/>
                  <a:pt x="27" y="38"/>
                </a:cubicBezTo>
                <a:cubicBezTo>
                  <a:pt x="36" y="46"/>
                  <a:pt x="36" y="46"/>
                  <a:pt x="36" y="46"/>
                </a:cubicBezTo>
                <a:cubicBezTo>
                  <a:pt x="0" y="89"/>
                  <a:pt x="0" y="89"/>
                  <a:pt x="0" y="89"/>
                </a:cubicBezTo>
                <a:cubicBezTo>
                  <a:pt x="43" y="53"/>
                  <a:pt x="43" y="53"/>
                  <a:pt x="43" y="53"/>
                </a:cubicBezTo>
                <a:cubicBezTo>
                  <a:pt x="52" y="62"/>
                  <a:pt x="52" y="62"/>
                  <a:pt x="52" y="62"/>
                </a:cubicBezTo>
                <a:cubicBezTo>
                  <a:pt x="52" y="62"/>
                  <a:pt x="63" y="59"/>
                  <a:pt x="63" y="5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" name="Freeform 414"/>
          <p:cNvSpPr>
            <a:spLocks noEditPoints="1"/>
          </p:cNvSpPr>
          <p:nvPr/>
        </p:nvSpPr>
        <p:spPr bwMode="auto">
          <a:xfrm>
            <a:off x="4165308" y="4757031"/>
            <a:ext cx="180975" cy="182563"/>
          </a:xfrm>
          <a:custGeom>
            <a:avLst/>
            <a:gdLst>
              <a:gd name="T0" fmla="*/ 0 w 114"/>
              <a:gd name="T1" fmla="*/ 0 h 115"/>
              <a:gd name="T2" fmla="*/ 0 w 114"/>
              <a:gd name="T3" fmla="*/ 115 h 115"/>
              <a:gd name="T4" fmla="*/ 114 w 114"/>
              <a:gd name="T5" fmla="*/ 115 h 115"/>
              <a:gd name="T6" fmla="*/ 114 w 114"/>
              <a:gd name="T7" fmla="*/ 0 h 115"/>
              <a:gd name="T8" fmla="*/ 0 w 114"/>
              <a:gd name="T9" fmla="*/ 0 h 115"/>
              <a:gd name="T10" fmla="*/ 66 w 114"/>
              <a:gd name="T11" fmla="*/ 94 h 115"/>
              <a:gd name="T12" fmla="*/ 56 w 114"/>
              <a:gd name="T13" fmla="*/ 94 h 115"/>
              <a:gd name="T14" fmla="*/ 56 w 114"/>
              <a:gd name="T15" fmla="*/ 30 h 115"/>
              <a:gd name="T16" fmla="*/ 56 w 114"/>
              <a:gd name="T17" fmla="*/ 30 h 115"/>
              <a:gd name="T18" fmla="*/ 42 w 114"/>
              <a:gd name="T19" fmla="*/ 35 h 115"/>
              <a:gd name="T20" fmla="*/ 42 w 114"/>
              <a:gd name="T21" fmla="*/ 30 h 115"/>
              <a:gd name="T22" fmla="*/ 58 w 114"/>
              <a:gd name="T23" fmla="*/ 19 h 115"/>
              <a:gd name="T24" fmla="*/ 66 w 114"/>
              <a:gd name="T25" fmla="*/ 19 h 115"/>
              <a:gd name="T26" fmla="*/ 66 w 114"/>
              <a:gd name="T27" fmla="*/ 94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4" h="115">
                <a:moveTo>
                  <a:pt x="0" y="0"/>
                </a:moveTo>
                <a:lnTo>
                  <a:pt x="0" y="115"/>
                </a:lnTo>
                <a:lnTo>
                  <a:pt x="114" y="115"/>
                </a:lnTo>
                <a:lnTo>
                  <a:pt x="114" y="0"/>
                </a:lnTo>
                <a:lnTo>
                  <a:pt x="0" y="0"/>
                </a:lnTo>
                <a:close/>
                <a:moveTo>
                  <a:pt x="66" y="94"/>
                </a:moveTo>
                <a:lnTo>
                  <a:pt x="56" y="94"/>
                </a:lnTo>
                <a:lnTo>
                  <a:pt x="56" y="30"/>
                </a:lnTo>
                <a:lnTo>
                  <a:pt x="56" y="30"/>
                </a:lnTo>
                <a:lnTo>
                  <a:pt x="42" y="35"/>
                </a:lnTo>
                <a:lnTo>
                  <a:pt x="42" y="30"/>
                </a:lnTo>
                <a:lnTo>
                  <a:pt x="58" y="19"/>
                </a:lnTo>
                <a:lnTo>
                  <a:pt x="66" y="19"/>
                </a:lnTo>
                <a:lnTo>
                  <a:pt x="66" y="9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8" name="Freeform 415"/>
          <p:cNvSpPr>
            <a:spLocks noEditPoints="1"/>
          </p:cNvSpPr>
          <p:nvPr/>
        </p:nvSpPr>
        <p:spPr bwMode="auto">
          <a:xfrm>
            <a:off x="4287546" y="4952293"/>
            <a:ext cx="207963" cy="182563"/>
          </a:xfrm>
          <a:custGeom>
            <a:avLst/>
            <a:gdLst>
              <a:gd name="T0" fmla="*/ 49 w 49"/>
              <a:gd name="T1" fmla="*/ 0 h 43"/>
              <a:gd name="T2" fmla="*/ 0 w 49"/>
              <a:gd name="T3" fmla="*/ 0 h 43"/>
              <a:gd name="T4" fmla="*/ 0 w 49"/>
              <a:gd name="T5" fmla="*/ 43 h 43"/>
              <a:gd name="T6" fmla="*/ 49 w 49"/>
              <a:gd name="T7" fmla="*/ 43 h 43"/>
              <a:gd name="T8" fmla="*/ 49 w 49"/>
              <a:gd name="T9" fmla="*/ 0 h 43"/>
              <a:gd name="T10" fmla="*/ 23 w 49"/>
              <a:gd name="T11" fmla="*/ 36 h 43"/>
              <a:gd name="T12" fmla="*/ 16 w 49"/>
              <a:gd name="T13" fmla="*/ 34 h 43"/>
              <a:gd name="T14" fmla="*/ 17 w 49"/>
              <a:gd name="T15" fmla="*/ 31 h 43"/>
              <a:gd name="T16" fmla="*/ 23 w 49"/>
              <a:gd name="T17" fmla="*/ 33 h 43"/>
              <a:gd name="T18" fmla="*/ 29 w 49"/>
              <a:gd name="T19" fmla="*/ 27 h 43"/>
              <a:gd name="T20" fmla="*/ 22 w 49"/>
              <a:gd name="T21" fmla="*/ 22 h 43"/>
              <a:gd name="T22" fmla="*/ 20 w 49"/>
              <a:gd name="T23" fmla="*/ 22 h 43"/>
              <a:gd name="T24" fmla="*/ 20 w 49"/>
              <a:gd name="T25" fmla="*/ 19 h 43"/>
              <a:gd name="T26" fmla="*/ 22 w 49"/>
              <a:gd name="T27" fmla="*/ 19 h 43"/>
              <a:gd name="T28" fmla="*/ 28 w 49"/>
              <a:gd name="T29" fmla="*/ 14 h 43"/>
              <a:gd name="T30" fmla="*/ 23 w 49"/>
              <a:gd name="T31" fmla="*/ 10 h 43"/>
              <a:gd name="T32" fmla="*/ 18 w 49"/>
              <a:gd name="T33" fmla="*/ 12 h 43"/>
              <a:gd name="T34" fmla="*/ 17 w 49"/>
              <a:gd name="T35" fmla="*/ 9 h 43"/>
              <a:gd name="T36" fmla="*/ 24 w 49"/>
              <a:gd name="T37" fmla="*/ 7 h 43"/>
              <a:gd name="T38" fmla="*/ 32 w 49"/>
              <a:gd name="T39" fmla="*/ 13 h 43"/>
              <a:gd name="T40" fmla="*/ 27 w 49"/>
              <a:gd name="T41" fmla="*/ 20 h 43"/>
              <a:gd name="T42" fmla="*/ 27 w 49"/>
              <a:gd name="T43" fmla="*/ 20 h 43"/>
              <a:gd name="T44" fmla="*/ 33 w 49"/>
              <a:gd name="T45" fmla="*/ 27 h 43"/>
              <a:gd name="T46" fmla="*/ 23 w 49"/>
              <a:gd name="T47" fmla="*/ 36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9" h="43">
                <a:moveTo>
                  <a:pt x="4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3"/>
                  <a:pt x="0" y="43"/>
                  <a:pt x="0" y="43"/>
                </a:cubicBezTo>
                <a:cubicBezTo>
                  <a:pt x="49" y="43"/>
                  <a:pt x="49" y="43"/>
                  <a:pt x="49" y="43"/>
                </a:cubicBezTo>
                <a:lnTo>
                  <a:pt x="49" y="0"/>
                </a:lnTo>
                <a:close/>
                <a:moveTo>
                  <a:pt x="23" y="36"/>
                </a:moveTo>
                <a:cubicBezTo>
                  <a:pt x="20" y="36"/>
                  <a:pt x="17" y="35"/>
                  <a:pt x="16" y="34"/>
                </a:cubicBezTo>
                <a:cubicBezTo>
                  <a:pt x="17" y="31"/>
                  <a:pt x="17" y="31"/>
                  <a:pt x="17" y="31"/>
                </a:cubicBezTo>
                <a:cubicBezTo>
                  <a:pt x="18" y="32"/>
                  <a:pt x="20" y="33"/>
                  <a:pt x="23" y="33"/>
                </a:cubicBezTo>
                <a:cubicBezTo>
                  <a:pt x="28" y="33"/>
                  <a:pt x="29" y="30"/>
                  <a:pt x="29" y="27"/>
                </a:cubicBezTo>
                <a:cubicBezTo>
                  <a:pt x="29" y="23"/>
                  <a:pt x="26" y="22"/>
                  <a:pt x="22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19"/>
                  <a:pt x="20" y="19"/>
                  <a:pt x="20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5" y="19"/>
                  <a:pt x="28" y="17"/>
                  <a:pt x="28" y="14"/>
                </a:cubicBezTo>
                <a:cubicBezTo>
                  <a:pt x="28" y="12"/>
                  <a:pt x="27" y="10"/>
                  <a:pt x="23" y="10"/>
                </a:cubicBezTo>
                <a:cubicBezTo>
                  <a:pt x="21" y="10"/>
                  <a:pt x="19" y="11"/>
                  <a:pt x="18" y="12"/>
                </a:cubicBezTo>
                <a:cubicBezTo>
                  <a:pt x="17" y="9"/>
                  <a:pt x="17" y="9"/>
                  <a:pt x="17" y="9"/>
                </a:cubicBezTo>
                <a:cubicBezTo>
                  <a:pt x="18" y="8"/>
                  <a:pt x="21" y="7"/>
                  <a:pt x="24" y="7"/>
                </a:cubicBezTo>
                <a:cubicBezTo>
                  <a:pt x="30" y="7"/>
                  <a:pt x="32" y="10"/>
                  <a:pt x="32" y="13"/>
                </a:cubicBezTo>
                <a:cubicBezTo>
                  <a:pt x="32" y="16"/>
                  <a:pt x="30" y="19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30" y="21"/>
                  <a:pt x="33" y="23"/>
                  <a:pt x="33" y="27"/>
                </a:cubicBezTo>
                <a:cubicBezTo>
                  <a:pt x="33" y="32"/>
                  <a:pt x="30" y="36"/>
                  <a:pt x="23" y="3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9" name="Freeform 416"/>
          <p:cNvSpPr>
            <a:spLocks noEditPoints="1"/>
          </p:cNvSpPr>
          <p:nvPr/>
        </p:nvSpPr>
        <p:spPr bwMode="auto">
          <a:xfrm>
            <a:off x="4016083" y="4952293"/>
            <a:ext cx="200025" cy="182563"/>
          </a:xfrm>
          <a:custGeom>
            <a:avLst/>
            <a:gdLst>
              <a:gd name="T0" fmla="*/ 11 w 47"/>
              <a:gd name="T1" fmla="*/ 0 h 43"/>
              <a:gd name="T2" fmla="*/ 0 w 47"/>
              <a:gd name="T3" fmla="*/ 0 h 43"/>
              <a:gd name="T4" fmla="*/ 0 w 47"/>
              <a:gd name="T5" fmla="*/ 43 h 43"/>
              <a:gd name="T6" fmla="*/ 0 w 47"/>
              <a:gd name="T7" fmla="*/ 43 h 43"/>
              <a:gd name="T8" fmla="*/ 43 w 47"/>
              <a:gd name="T9" fmla="*/ 43 h 43"/>
              <a:gd name="T10" fmla="*/ 47 w 47"/>
              <a:gd name="T11" fmla="*/ 43 h 43"/>
              <a:gd name="T12" fmla="*/ 47 w 47"/>
              <a:gd name="T13" fmla="*/ 0 h 43"/>
              <a:gd name="T14" fmla="*/ 11 w 47"/>
              <a:gd name="T15" fmla="*/ 0 h 43"/>
              <a:gd name="T16" fmla="*/ 32 w 47"/>
              <a:gd name="T17" fmla="*/ 35 h 43"/>
              <a:gd name="T18" fmla="*/ 15 w 47"/>
              <a:gd name="T19" fmla="*/ 35 h 43"/>
              <a:gd name="T20" fmla="*/ 15 w 47"/>
              <a:gd name="T21" fmla="*/ 33 h 43"/>
              <a:gd name="T22" fmla="*/ 18 w 47"/>
              <a:gd name="T23" fmla="*/ 30 h 43"/>
              <a:gd name="T24" fmla="*/ 28 w 47"/>
              <a:gd name="T25" fmla="*/ 16 h 43"/>
              <a:gd name="T26" fmla="*/ 22 w 47"/>
              <a:gd name="T27" fmla="*/ 10 h 43"/>
              <a:gd name="T28" fmla="*/ 16 w 47"/>
              <a:gd name="T29" fmla="*/ 12 h 43"/>
              <a:gd name="T30" fmla="*/ 15 w 47"/>
              <a:gd name="T31" fmla="*/ 10 h 43"/>
              <a:gd name="T32" fmla="*/ 23 w 47"/>
              <a:gd name="T33" fmla="*/ 7 h 43"/>
              <a:gd name="T34" fmla="*/ 32 w 47"/>
              <a:gd name="T35" fmla="*/ 15 h 43"/>
              <a:gd name="T36" fmla="*/ 22 w 47"/>
              <a:gd name="T37" fmla="*/ 30 h 43"/>
              <a:gd name="T38" fmla="*/ 20 w 47"/>
              <a:gd name="T39" fmla="*/ 32 h 43"/>
              <a:gd name="T40" fmla="*/ 20 w 47"/>
              <a:gd name="T41" fmla="*/ 32 h 43"/>
              <a:gd name="T42" fmla="*/ 32 w 47"/>
              <a:gd name="T43" fmla="*/ 32 h 43"/>
              <a:gd name="T44" fmla="*/ 32 w 47"/>
              <a:gd name="T45" fmla="*/ 35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" h="43">
                <a:moveTo>
                  <a:pt x="1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0"/>
                  <a:pt x="47" y="0"/>
                  <a:pt x="47" y="0"/>
                </a:cubicBezTo>
                <a:lnTo>
                  <a:pt x="11" y="0"/>
                </a:lnTo>
                <a:close/>
                <a:moveTo>
                  <a:pt x="32" y="35"/>
                </a:moveTo>
                <a:cubicBezTo>
                  <a:pt x="15" y="35"/>
                  <a:pt x="15" y="35"/>
                  <a:pt x="15" y="35"/>
                </a:cubicBezTo>
                <a:cubicBezTo>
                  <a:pt x="15" y="33"/>
                  <a:pt x="15" y="33"/>
                  <a:pt x="15" y="33"/>
                </a:cubicBezTo>
                <a:cubicBezTo>
                  <a:pt x="18" y="30"/>
                  <a:pt x="18" y="30"/>
                  <a:pt x="18" y="30"/>
                </a:cubicBezTo>
                <a:cubicBezTo>
                  <a:pt x="25" y="23"/>
                  <a:pt x="28" y="20"/>
                  <a:pt x="28" y="16"/>
                </a:cubicBezTo>
                <a:cubicBezTo>
                  <a:pt x="28" y="13"/>
                  <a:pt x="27" y="10"/>
                  <a:pt x="22" y="10"/>
                </a:cubicBezTo>
                <a:cubicBezTo>
                  <a:pt x="20" y="10"/>
                  <a:pt x="18" y="11"/>
                  <a:pt x="16" y="12"/>
                </a:cubicBezTo>
                <a:cubicBezTo>
                  <a:pt x="15" y="10"/>
                  <a:pt x="15" y="10"/>
                  <a:pt x="15" y="10"/>
                </a:cubicBezTo>
                <a:cubicBezTo>
                  <a:pt x="17" y="8"/>
                  <a:pt x="20" y="7"/>
                  <a:pt x="23" y="7"/>
                </a:cubicBezTo>
                <a:cubicBezTo>
                  <a:pt x="29" y="7"/>
                  <a:pt x="32" y="11"/>
                  <a:pt x="32" y="15"/>
                </a:cubicBezTo>
                <a:cubicBezTo>
                  <a:pt x="32" y="20"/>
                  <a:pt x="28" y="24"/>
                  <a:pt x="22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32" y="32"/>
                  <a:pt x="32" y="32"/>
                  <a:pt x="32" y="32"/>
                </a:cubicBezTo>
                <a:lnTo>
                  <a:pt x="32" y="3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0" name="Rectangle 417"/>
          <p:cNvSpPr>
            <a:spLocks noChangeArrowheads="1"/>
          </p:cNvSpPr>
          <p:nvPr/>
        </p:nvSpPr>
        <p:spPr bwMode="auto">
          <a:xfrm>
            <a:off x="4893971" y="4868156"/>
            <a:ext cx="446088" cy="84138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1" name="Rectangle 418"/>
          <p:cNvSpPr>
            <a:spLocks noChangeArrowheads="1"/>
          </p:cNvSpPr>
          <p:nvPr/>
        </p:nvSpPr>
        <p:spPr bwMode="auto">
          <a:xfrm>
            <a:off x="4893971" y="4868156"/>
            <a:ext cx="446088" cy="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2" name="Freeform 419"/>
          <p:cNvSpPr>
            <a:spLocks noEditPoints="1"/>
          </p:cNvSpPr>
          <p:nvPr/>
        </p:nvSpPr>
        <p:spPr bwMode="auto">
          <a:xfrm>
            <a:off x="4893971" y="4952293"/>
            <a:ext cx="446088" cy="179388"/>
          </a:xfrm>
          <a:custGeom>
            <a:avLst/>
            <a:gdLst>
              <a:gd name="T0" fmla="*/ 0 w 281"/>
              <a:gd name="T1" fmla="*/ 113 h 113"/>
              <a:gd name="T2" fmla="*/ 281 w 281"/>
              <a:gd name="T3" fmla="*/ 113 h 113"/>
              <a:gd name="T4" fmla="*/ 281 w 281"/>
              <a:gd name="T5" fmla="*/ 0 h 113"/>
              <a:gd name="T6" fmla="*/ 0 w 281"/>
              <a:gd name="T7" fmla="*/ 0 h 113"/>
              <a:gd name="T8" fmla="*/ 0 w 281"/>
              <a:gd name="T9" fmla="*/ 113 h 113"/>
              <a:gd name="T10" fmla="*/ 171 w 281"/>
              <a:gd name="T11" fmla="*/ 73 h 113"/>
              <a:gd name="T12" fmla="*/ 270 w 281"/>
              <a:gd name="T13" fmla="*/ 73 h 113"/>
              <a:gd name="T14" fmla="*/ 270 w 281"/>
              <a:gd name="T15" fmla="*/ 102 h 113"/>
              <a:gd name="T16" fmla="*/ 171 w 281"/>
              <a:gd name="T17" fmla="*/ 102 h 113"/>
              <a:gd name="T18" fmla="*/ 171 w 281"/>
              <a:gd name="T19" fmla="*/ 7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1" h="113">
                <a:moveTo>
                  <a:pt x="0" y="113"/>
                </a:moveTo>
                <a:lnTo>
                  <a:pt x="281" y="113"/>
                </a:lnTo>
                <a:lnTo>
                  <a:pt x="281" y="0"/>
                </a:lnTo>
                <a:lnTo>
                  <a:pt x="0" y="0"/>
                </a:lnTo>
                <a:lnTo>
                  <a:pt x="0" y="113"/>
                </a:lnTo>
                <a:close/>
                <a:moveTo>
                  <a:pt x="171" y="73"/>
                </a:moveTo>
                <a:lnTo>
                  <a:pt x="270" y="73"/>
                </a:lnTo>
                <a:lnTo>
                  <a:pt x="270" y="102"/>
                </a:lnTo>
                <a:lnTo>
                  <a:pt x="171" y="102"/>
                </a:lnTo>
                <a:lnTo>
                  <a:pt x="171" y="7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3" name="Freeform 420"/>
          <p:cNvSpPr>
            <a:spLocks noEditPoints="1"/>
          </p:cNvSpPr>
          <p:nvPr/>
        </p:nvSpPr>
        <p:spPr bwMode="auto">
          <a:xfrm>
            <a:off x="4893971" y="4817356"/>
            <a:ext cx="446088" cy="50800"/>
          </a:xfrm>
          <a:custGeom>
            <a:avLst/>
            <a:gdLst>
              <a:gd name="T0" fmla="*/ 0 w 281"/>
              <a:gd name="T1" fmla="*/ 0 h 32"/>
              <a:gd name="T2" fmla="*/ 0 w 281"/>
              <a:gd name="T3" fmla="*/ 32 h 32"/>
              <a:gd name="T4" fmla="*/ 281 w 281"/>
              <a:gd name="T5" fmla="*/ 32 h 32"/>
              <a:gd name="T6" fmla="*/ 281 w 281"/>
              <a:gd name="T7" fmla="*/ 0 h 32"/>
              <a:gd name="T8" fmla="*/ 0 w 281"/>
              <a:gd name="T9" fmla="*/ 0 h 32"/>
              <a:gd name="T10" fmla="*/ 27 w 281"/>
              <a:gd name="T11" fmla="*/ 26 h 32"/>
              <a:gd name="T12" fmla="*/ 13 w 281"/>
              <a:gd name="T13" fmla="*/ 26 h 32"/>
              <a:gd name="T14" fmla="*/ 13 w 281"/>
              <a:gd name="T15" fmla="*/ 2 h 32"/>
              <a:gd name="T16" fmla="*/ 27 w 281"/>
              <a:gd name="T17" fmla="*/ 2 h 32"/>
              <a:gd name="T18" fmla="*/ 27 w 281"/>
              <a:gd name="T19" fmla="*/ 26 h 32"/>
              <a:gd name="T20" fmla="*/ 45 w 281"/>
              <a:gd name="T21" fmla="*/ 26 h 32"/>
              <a:gd name="T22" fmla="*/ 35 w 281"/>
              <a:gd name="T23" fmla="*/ 26 h 32"/>
              <a:gd name="T24" fmla="*/ 35 w 281"/>
              <a:gd name="T25" fmla="*/ 2 h 32"/>
              <a:gd name="T26" fmla="*/ 45 w 281"/>
              <a:gd name="T27" fmla="*/ 2 h 32"/>
              <a:gd name="T28" fmla="*/ 45 w 281"/>
              <a:gd name="T29" fmla="*/ 26 h 32"/>
              <a:gd name="T30" fmla="*/ 67 w 281"/>
              <a:gd name="T31" fmla="*/ 26 h 32"/>
              <a:gd name="T32" fmla="*/ 53 w 281"/>
              <a:gd name="T33" fmla="*/ 26 h 32"/>
              <a:gd name="T34" fmla="*/ 53 w 281"/>
              <a:gd name="T35" fmla="*/ 2 h 32"/>
              <a:gd name="T36" fmla="*/ 67 w 281"/>
              <a:gd name="T37" fmla="*/ 2 h 32"/>
              <a:gd name="T38" fmla="*/ 67 w 281"/>
              <a:gd name="T39" fmla="*/ 26 h 32"/>
              <a:gd name="T40" fmla="*/ 86 w 281"/>
              <a:gd name="T41" fmla="*/ 26 h 32"/>
              <a:gd name="T42" fmla="*/ 72 w 281"/>
              <a:gd name="T43" fmla="*/ 26 h 32"/>
              <a:gd name="T44" fmla="*/ 72 w 281"/>
              <a:gd name="T45" fmla="*/ 2 h 32"/>
              <a:gd name="T46" fmla="*/ 86 w 281"/>
              <a:gd name="T47" fmla="*/ 2 h 32"/>
              <a:gd name="T48" fmla="*/ 86 w 281"/>
              <a:gd name="T49" fmla="*/ 26 h 32"/>
              <a:gd name="T50" fmla="*/ 104 w 281"/>
              <a:gd name="T51" fmla="*/ 26 h 32"/>
              <a:gd name="T52" fmla="*/ 94 w 281"/>
              <a:gd name="T53" fmla="*/ 26 h 32"/>
              <a:gd name="T54" fmla="*/ 94 w 281"/>
              <a:gd name="T55" fmla="*/ 2 h 32"/>
              <a:gd name="T56" fmla="*/ 104 w 281"/>
              <a:gd name="T57" fmla="*/ 2 h 32"/>
              <a:gd name="T58" fmla="*/ 104 w 281"/>
              <a:gd name="T59" fmla="*/ 2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81" h="32">
                <a:moveTo>
                  <a:pt x="0" y="0"/>
                </a:moveTo>
                <a:lnTo>
                  <a:pt x="0" y="32"/>
                </a:lnTo>
                <a:lnTo>
                  <a:pt x="281" y="32"/>
                </a:lnTo>
                <a:lnTo>
                  <a:pt x="281" y="0"/>
                </a:lnTo>
                <a:lnTo>
                  <a:pt x="0" y="0"/>
                </a:lnTo>
                <a:close/>
                <a:moveTo>
                  <a:pt x="27" y="26"/>
                </a:moveTo>
                <a:lnTo>
                  <a:pt x="13" y="26"/>
                </a:lnTo>
                <a:lnTo>
                  <a:pt x="13" y="2"/>
                </a:lnTo>
                <a:lnTo>
                  <a:pt x="27" y="2"/>
                </a:lnTo>
                <a:lnTo>
                  <a:pt x="27" y="26"/>
                </a:lnTo>
                <a:close/>
                <a:moveTo>
                  <a:pt x="45" y="26"/>
                </a:moveTo>
                <a:lnTo>
                  <a:pt x="35" y="26"/>
                </a:lnTo>
                <a:lnTo>
                  <a:pt x="35" y="2"/>
                </a:lnTo>
                <a:lnTo>
                  <a:pt x="45" y="2"/>
                </a:lnTo>
                <a:lnTo>
                  <a:pt x="45" y="26"/>
                </a:lnTo>
                <a:close/>
                <a:moveTo>
                  <a:pt x="67" y="26"/>
                </a:moveTo>
                <a:lnTo>
                  <a:pt x="53" y="26"/>
                </a:lnTo>
                <a:lnTo>
                  <a:pt x="53" y="2"/>
                </a:lnTo>
                <a:lnTo>
                  <a:pt x="67" y="2"/>
                </a:lnTo>
                <a:lnTo>
                  <a:pt x="67" y="26"/>
                </a:lnTo>
                <a:close/>
                <a:moveTo>
                  <a:pt x="86" y="26"/>
                </a:moveTo>
                <a:lnTo>
                  <a:pt x="72" y="26"/>
                </a:lnTo>
                <a:lnTo>
                  <a:pt x="72" y="2"/>
                </a:lnTo>
                <a:lnTo>
                  <a:pt x="86" y="2"/>
                </a:lnTo>
                <a:lnTo>
                  <a:pt x="86" y="26"/>
                </a:lnTo>
                <a:close/>
                <a:moveTo>
                  <a:pt x="104" y="26"/>
                </a:moveTo>
                <a:lnTo>
                  <a:pt x="94" y="26"/>
                </a:lnTo>
                <a:lnTo>
                  <a:pt x="94" y="2"/>
                </a:lnTo>
                <a:lnTo>
                  <a:pt x="104" y="2"/>
                </a:lnTo>
                <a:lnTo>
                  <a:pt x="104" y="2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4" name="Freeform 421"/>
          <p:cNvSpPr>
            <a:spLocks noEditPoints="1"/>
          </p:cNvSpPr>
          <p:nvPr/>
        </p:nvSpPr>
        <p:spPr bwMode="auto">
          <a:xfrm>
            <a:off x="6522746" y="4787193"/>
            <a:ext cx="347663" cy="347663"/>
          </a:xfrm>
          <a:custGeom>
            <a:avLst/>
            <a:gdLst>
              <a:gd name="T0" fmla="*/ 9 w 82"/>
              <a:gd name="T1" fmla="*/ 82 h 82"/>
              <a:gd name="T2" fmla="*/ 73 w 82"/>
              <a:gd name="T3" fmla="*/ 82 h 82"/>
              <a:gd name="T4" fmla="*/ 76 w 82"/>
              <a:gd name="T5" fmla="*/ 38 h 82"/>
              <a:gd name="T6" fmla="*/ 6 w 82"/>
              <a:gd name="T7" fmla="*/ 38 h 82"/>
              <a:gd name="T8" fmla="*/ 9 w 82"/>
              <a:gd name="T9" fmla="*/ 82 h 82"/>
              <a:gd name="T10" fmla="*/ 56 w 82"/>
              <a:gd name="T11" fmla="*/ 54 h 82"/>
              <a:gd name="T12" fmla="*/ 59 w 82"/>
              <a:gd name="T13" fmla="*/ 51 h 82"/>
              <a:gd name="T14" fmla="*/ 62 w 82"/>
              <a:gd name="T15" fmla="*/ 54 h 82"/>
              <a:gd name="T16" fmla="*/ 62 w 82"/>
              <a:gd name="T17" fmla="*/ 71 h 82"/>
              <a:gd name="T18" fmla="*/ 59 w 82"/>
              <a:gd name="T19" fmla="*/ 74 h 82"/>
              <a:gd name="T20" fmla="*/ 56 w 82"/>
              <a:gd name="T21" fmla="*/ 71 h 82"/>
              <a:gd name="T22" fmla="*/ 56 w 82"/>
              <a:gd name="T23" fmla="*/ 54 h 82"/>
              <a:gd name="T24" fmla="*/ 44 w 82"/>
              <a:gd name="T25" fmla="*/ 54 h 82"/>
              <a:gd name="T26" fmla="*/ 47 w 82"/>
              <a:gd name="T27" fmla="*/ 51 h 82"/>
              <a:gd name="T28" fmla="*/ 50 w 82"/>
              <a:gd name="T29" fmla="*/ 54 h 82"/>
              <a:gd name="T30" fmla="*/ 50 w 82"/>
              <a:gd name="T31" fmla="*/ 71 h 82"/>
              <a:gd name="T32" fmla="*/ 47 w 82"/>
              <a:gd name="T33" fmla="*/ 74 h 82"/>
              <a:gd name="T34" fmla="*/ 44 w 82"/>
              <a:gd name="T35" fmla="*/ 71 h 82"/>
              <a:gd name="T36" fmla="*/ 44 w 82"/>
              <a:gd name="T37" fmla="*/ 54 h 82"/>
              <a:gd name="T38" fmla="*/ 32 w 82"/>
              <a:gd name="T39" fmla="*/ 54 h 82"/>
              <a:gd name="T40" fmla="*/ 35 w 82"/>
              <a:gd name="T41" fmla="*/ 51 h 82"/>
              <a:gd name="T42" fmla="*/ 38 w 82"/>
              <a:gd name="T43" fmla="*/ 54 h 82"/>
              <a:gd name="T44" fmla="*/ 38 w 82"/>
              <a:gd name="T45" fmla="*/ 71 h 82"/>
              <a:gd name="T46" fmla="*/ 35 w 82"/>
              <a:gd name="T47" fmla="*/ 74 h 82"/>
              <a:gd name="T48" fmla="*/ 32 w 82"/>
              <a:gd name="T49" fmla="*/ 71 h 82"/>
              <a:gd name="T50" fmla="*/ 32 w 82"/>
              <a:gd name="T51" fmla="*/ 54 h 82"/>
              <a:gd name="T52" fmla="*/ 20 w 82"/>
              <a:gd name="T53" fmla="*/ 54 h 82"/>
              <a:gd name="T54" fmla="*/ 23 w 82"/>
              <a:gd name="T55" fmla="*/ 51 h 82"/>
              <a:gd name="T56" fmla="*/ 26 w 82"/>
              <a:gd name="T57" fmla="*/ 54 h 82"/>
              <a:gd name="T58" fmla="*/ 26 w 82"/>
              <a:gd name="T59" fmla="*/ 71 h 82"/>
              <a:gd name="T60" fmla="*/ 23 w 82"/>
              <a:gd name="T61" fmla="*/ 74 h 82"/>
              <a:gd name="T62" fmla="*/ 20 w 82"/>
              <a:gd name="T63" fmla="*/ 71 h 82"/>
              <a:gd name="T64" fmla="*/ 20 w 82"/>
              <a:gd name="T65" fmla="*/ 54 h 82"/>
              <a:gd name="T66" fmla="*/ 74 w 82"/>
              <a:gd name="T67" fmla="*/ 20 h 82"/>
              <a:gd name="T68" fmla="*/ 59 w 82"/>
              <a:gd name="T69" fmla="*/ 20 h 82"/>
              <a:gd name="T70" fmla="*/ 66 w 82"/>
              <a:gd name="T71" fmla="*/ 10 h 82"/>
              <a:gd name="T72" fmla="*/ 64 w 82"/>
              <a:gd name="T73" fmla="*/ 2 h 82"/>
              <a:gd name="T74" fmla="*/ 56 w 82"/>
              <a:gd name="T75" fmla="*/ 4 h 82"/>
              <a:gd name="T76" fmla="*/ 47 w 82"/>
              <a:gd name="T77" fmla="*/ 19 h 82"/>
              <a:gd name="T78" fmla="*/ 46 w 82"/>
              <a:gd name="T79" fmla="*/ 20 h 82"/>
              <a:gd name="T80" fmla="*/ 36 w 82"/>
              <a:gd name="T81" fmla="*/ 20 h 82"/>
              <a:gd name="T82" fmla="*/ 35 w 82"/>
              <a:gd name="T83" fmla="*/ 19 h 82"/>
              <a:gd name="T84" fmla="*/ 26 w 82"/>
              <a:gd name="T85" fmla="*/ 4 h 82"/>
              <a:gd name="T86" fmla="*/ 18 w 82"/>
              <a:gd name="T87" fmla="*/ 2 h 82"/>
              <a:gd name="T88" fmla="*/ 16 w 82"/>
              <a:gd name="T89" fmla="*/ 10 h 82"/>
              <a:gd name="T90" fmla="*/ 22 w 82"/>
              <a:gd name="T91" fmla="*/ 20 h 82"/>
              <a:gd name="T92" fmla="*/ 7 w 82"/>
              <a:gd name="T93" fmla="*/ 20 h 82"/>
              <a:gd name="T94" fmla="*/ 0 w 82"/>
              <a:gd name="T95" fmla="*/ 28 h 82"/>
              <a:gd name="T96" fmla="*/ 7 w 82"/>
              <a:gd name="T97" fmla="*/ 35 h 82"/>
              <a:gd name="T98" fmla="*/ 74 w 82"/>
              <a:gd name="T99" fmla="*/ 35 h 82"/>
              <a:gd name="T100" fmla="*/ 82 w 82"/>
              <a:gd name="T101" fmla="*/ 28 h 82"/>
              <a:gd name="T102" fmla="*/ 74 w 82"/>
              <a:gd name="T103" fmla="*/ 20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2" h="82">
                <a:moveTo>
                  <a:pt x="9" y="82"/>
                </a:moveTo>
                <a:cubicBezTo>
                  <a:pt x="73" y="82"/>
                  <a:pt x="73" y="82"/>
                  <a:pt x="73" y="82"/>
                </a:cubicBezTo>
                <a:cubicBezTo>
                  <a:pt x="76" y="38"/>
                  <a:pt x="76" y="38"/>
                  <a:pt x="76" y="38"/>
                </a:cubicBezTo>
                <a:cubicBezTo>
                  <a:pt x="6" y="38"/>
                  <a:pt x="6" y="38"/>
                  <a:pt x="6" y="38"/>
                </a:cubicBezTo>
                <a:lnTo>
                  <a:pt x="9" y="82"/>
                </a:lnTo>
                <a:close/>
                <a:moveTo>
                  <a:pt x="56" y="54"/>
                </a:moveTo>
                <a:cubicBezTo>
                  <a:pt x="56" y="52"/>
                  <a:pt x="58" y="51"/>
                  <a:pt x="59" y="51"/>
                </a:cubicBezTo>
                <a:cubicBezTo>
                  <a:pt x="61" y="51"/>
                  <a:pt x="62" y="52"/>
                  <a:pt x="62" y="54"/>
                </a:cubicBezTo>
                <a:cubicBezTo>
                  <a:pt x="62" y="71"/>
                  <a:pt x="62" y="71"/>
                  <a:pt x="62" y="71"/>
                </a:cubicBezTo>
                <a:cubicBezTo>
                  <a:pt x="62" y="73"/>
                  <a:pt x="61" y="74"/>
                  <a:pt x="59" y="74"/>
                </a:cubicBezTo>
                <a:cubicBezTo>
                  <a:pt x="58" y="74"/>
                  <a:pt x="56" y="73"/>
                  <a:pt x="56" y="71"/>
                </a:cubicBezTo>
                <a:lnTo>
                  <a:pt x="56" y="54"/>
                </a:lnTo>
                <a:close/>
                <a:moveTo>
                  <a:pt x="44" y="54"/>
                </a:moveTo>
                <a:cubicBezTo>
                  <a:pt x="44" y="52"/>
                  <a:pt x="46" y="51"/>
                  <a:pt x="47" y="51"/>
                </a:cubicBezTo>
                <a:cubicBezTo>
                  <a:pt x="49" y="51"/>
                  <a:pt x="50" y="52"/>
                  <a:pt x="50" y="54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73"/>
                  <a:pt x="49" y="74"/>
                  <a:pt x="47" y="74"/>
                </a:cubicBezTo>
                <a:cubicBezTo>
                  <a:pt x="46" y="74"/>
                  <a:pt x="44" y="73"/>
                  <a:pt x="44" y="71"/>
                </a:cubicBezTo>
                <a:lnTo>
                  <a:pt x="44" y="54"/>
                </a:lnTo>
                <a:close/>
                <a:moveTo>
                  <a:pt x="32" y="54"/>
                </a:moveTo>
                <a:cubicBezTo>
                  <a:pt x="32" y="52"/>
                  <a:pt x="33" y="51"/>
                  <a:pt x="35" y="51"/>
                </a:cubicBezTo>
                <a:cubicBezTo>
                  <a:pt x="37" y="51"/>
                  <a:pt x="38" y="52"/>
                  <a:pt x="38" y="54"/>
                </a:cubicBezTo>
                <a:cubicBezTo>
                  <a:pt x="38" y="71"/>
                  <a:pt x="38" y="71"/>
                  <a:pt x="38" y="71"/>
                </a:cubicBezTo>
                <a:cubicBezTo>
                  <a:pt x="38" y="73"/>
                  <a:pt x="37" y="74"/>
                  <a:pt x="35" y="74"/>
                </a:cubicBezTo>
                <a:cubicBezTo>
                  <a:pt x="33" y="74"/>
                  <a:pt x="32" y="73"/>
                  <a:pt x="32" y="71"/>
                </a:cubicBezTo>
                <a:lnTo>
                  <a:pt x="32" y="54"/>
                </a:lnTo>
                <a:close/>
                <a:moveTo>
                  <a:pt x="20" y="54"/>
                </a:moveTo>
                <a:cubicBezTo>
                  <a:pt x="20" y="52"/>
                  <a:pt x="21" y="51"/>
                  <a:pt x="23" y="51"/>
                </a:cubicBezTo>
                <a:cubicBezTo>
                  <a:pt x="24" y="51"/>
                  <a:pt x="26" y="52"/>
                  <a:pt x="26" y="54"/>
                </a:cubicBezTo>
                <a:cubicBezTo>
                  <a:pt x="26" y="71"/>
                  <a:pt x="26" y="71"/>
                  <a:pt x="26" y="71"/>
                </a:cubicBezTo>
                <a:cubicBezTo>
                  <a:pt x="26" y="73"/>
                  <a:pt x="24" y="74"/>
                  <a:pt x="23" y="74"/>
                </a:cubicBezTo>
                <a:cubicBezTo>
                  <a:pt x="21" y="74"/>
                  <a:pt x="20" y="73"/>
                  <a:pt x="20" y="71"/>
                </a:cubicBezTo>
                <a:lnTo>
                  <a:pt x="20" y="54"/>
                </a:lnTo>
                <a:close/>
                <a:moveTo>
                  <a:pt x="74" y="20"/>
                </a:moveTo>
                <a:cubicBezTo>
                  <a:pt x="59" y="20"/>
                  <a:pt x="59" y="20"/>
                  <a:pt x="59" y="20"/>
                </a:cubicBezTo>
                <a:cubicBezTo>
                  <a:pt x="66" y="10"/>
                  <a:pt x="66" y="10"/>
                  <a:pt x="66" y="10"/>
                </a:cubicBezTo>
                <a:cubicBezTo>
                  <a:pt x="67" y="7"/>
                  <a:pt x="66" y="3"/>
                  <a:pt x="64" y="2"/>
                </a:cubicBezTo>
                <a:cubicBezTo>
                  <a:pt x="61" y="0"/>
                  <a:pt x="57" y="1"/>
                  <a:pt x="56" y="4"/>
                </a:cubicBezTo>
                <a:cubicBezTo>
                  <a:pt x="47" y="19"/>
                  <a:pt x="47" y="19"/>
                  <a:pt x="47" y="19"/>
                </a:cubicBezTo>
                <a:cubicBezTo>
                  <a:pt x="47" y="20"/>
                  <a:pt x="46" y="20"/>
                  <a:pt x="46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0"/>
                  <a:pt x="35" y="20"/>
                  <a:pt x="35" y="19"/>
                </a:cubicBezTo>
                <a:cubicBezTo>
                  <a:pt x="26" y="4"/>
                  <a:pt x="26" y="4"/>
                  <a:pt x="26" y="4"/>
                </a:cubicBezTo>
                <a:cubicBezTo>
                  <a:pt x="25" y="1"/>
                  <a:pt x="21" y="0"/>
                  <a:pt x="18" y="2"/>
                </a:cubicBezTo>
                <a:cubicBezTo>
                  <a:pt x="16" y="3"/>
                  <a:pt x="15" y="7"/>
                  <a:pt x="16" y="10"/>
                </a:cubicBezTo>
                <a:cubicBezTo>
                  <a:pt x="22" y="20"/>
                  <a:pt x="22" y="20"/>
                  <a:pt x="22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3" y="20"/>
                  <a:pt x="0" y="24"/>
                  <a:pt x="0" y="28"/>
                </a:cubicBezTo>
                <a:cubicBezTo>
                  <a:pt x="0" y="32"/>
                  <a:pt x="3" y="35"/>
                  <a:pt x="7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8" y="35"/>
                  <a:pt x="82" y="32"/>
                  <a:pt x="82" y="28"/>
                </a:cubicBezTo>
                <a:cubicBezTo>
                  <a:pt x="82" y="24"/>
                  <a:pt x="78" y="20"/>
                  <a:pt x="74" y="2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5" name="Freeform 422"/>
          <p:cNvSpPr>
            <a:spLocks noEditPoints="1"/>
          </p:cNvSpPr>
          <p:nvPr/>
        </p:nvSpPr>
        <p:spPr bwMode="auto">
          <a:xfrm>
            <a:off x="7235533" y="4884031"/>
            <a:ext cx="134938" cy="268288"/>
          </a:xfrm>
          <a:custGeom>
            <a:avLst/>
            <a:gdLst>
              <a:gd name="T0" fmla="*/ 28 w 32"/>
              <a:gd name="T1" fmla="*/ 0 h 63"/>
              <a:gd name="T2" fmla="*/ 9 w 32"/>
              <a:gd name="T3" fmla="*/ 2 h 63"/>
              <a:gd name="T4" fmla="*/ 0 w 32"/>
              <a:gd name="T5" fmla="*/ 11 h 63"/>
              <a:gd name="T6" fmla="*/ 0 w 32"/>
              <a:gd name="T7" fmla="*/ 23 h 63"/>
              <a:gd name="T8" fmla="*/ 9 w 32"/>
              <a:gd name="T9" fmla="*/ 33 h 63"/>
              <a:gd name="T10" fmla="*/ 19 w 32"/>
              <a:gd name="T11" fmla="*/ 36 h 63"/>
              <a:gd name="T12" fmla="*/ 19 w 32"/>
              <a:gd name="T13" fmla="*/ 58 h 63"/>
              <a:gd name="T14" fmla="*/ 22 w 32"/>
              <a:gd name="T15" fmla="*/ 61 h 63"/>
              <a:gd name="T16" fmla="*/ 27 w 32"/>
              <a:gd name="T17" fmla="*/ 52 h 63"/>
              <a:gd name="T18" fmla="*/ 28 w 32"/>
              <a:gd name="T19" fmla="*/ 45 h 63"/>
              <a:gd name="T20" fmla="*/ 28 w 32"/>
              <a:gd name="T21" fmla="*/ 37 h 63"/>
              <a:gd name="T22" fmla="*/ 31 w 32"/>
              <a:gd name="T23" fmla="*/ 31 h 63"/>
              <a:gd name="T24" fmla="*/ 31 w 32"/>
              <a:gd name="T25" fmla="*/ 4 h 63"/>
              <a:gd name="T26" fmla="*/ 28 w 32"/>
              <a:gd name="T27" fmla="*/ 0 h 63"/>
              <a:gd name="T28" fmla="*/ 10 w 32"/>
              <a:gd name="T29" fmla="*/ 23 h 63"/>
              <a:gd name="T30" fmla="*/ 7 w 32"/>
              <a:gd name="T31" fmla="*/ 26 h 63"/>
              <a:gd name="T32" fmla="*/ 5 w 32"/>
              <a:gd name="T33" fmla="*/ 23 h 63"/>
              <a:gd name="T34" fmla="*/ 5 w 32"/>
              <a:gd name="T35" fmla="*/ 11 h 63"/>
              <a:gd name="T36" fmla="*/ 7 w 32"/>
              <a:gd name="T37" fmla="*/ 8 h 63"/>
              <a:gd name="T38" fmla="*/ 10 w 32"/>
              <a:gd name="T39" fmla="*/ 11 h 63"/>
              <a:gd name="T40" fmla="*/ 10 w 32"/>
              <a:gd name="T41" fmla="*/ 2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" h="63">
                <a:moveTo>
                  <a:pt x="28" y="0"/>
                </a:moveTo>
                <a:cubicBezTo>
                  <a:pt x="9" y="2"/>
                  <a:pt x="9" y="2"/>
                  <a:pt x="9" y="2"/>
                </a:cubicBezTo>
                <a:cubicBezTo>
                  <a:pt x="9" y="2"/>
                  <a:pt x="0" y="3"/>
                  <a:pt x="0" y="1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33"/>
                  <a:pt x="9" y="33"/>
                </a:cubicBezTo>
                <a:cubicBezTo>
                  <a:pt x="9" y="33"/>
                  <a:pt x="19" y="33"/>
                  <a:pt x="19" y="36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8"/>
                  <a:pt x="19" y="61"/>
                  <a:pt x="22" y="61"/>
                </a:cubicBezTo>
                <a:cubicBezTo>
                  <a:pt x="22" y="61"/>
                  <a:pt x="32" y="63"/>
                  <a:pt x="27" y="52"/>
                </a:cubicBezTo>
                <a:cubicBezTo>
                  <a:pt x="31" y="49"/>
                  <a:pt x="28" y="45"/>
                  <a:pt x="28" y="45"/>
                </a:cubicBezTo>
                <a:cubicBezTo>
                  <a:pt x="28" y="45"/>
                  <a:pt x="31" y="41"/>
                  <a:pt x="28" y="37"/>
                </a:cubicBezTo>
                <a:cubicBezTo>
                  <a:pt x="28" y="37"/>
                  <a:pt x="31" y="33"/>
                  <a:pt x="31" y="31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4"/>
                  <a:pt x="31" y="0"/>
                  <a:pt x="28" y="0"/>
                </a:cubicBezTo>
                <a:close/>
                <a:moveTo>
                  <a:pt x="10" y="23"/>
                </a:moveTo>
                <a:cubicBezTo>
                  <a:pt x="10" y="25"/>
                  <a:pt x="9" y="26"/>
                  <a:pt x="7" y="26"/>
                </a:cubicBezTo>
                <a:cubicBezTo>
                  <a:pt x="6" y="26"/>
                  <a:pt x="5" y="25"/>
                  <a:pt x="5" y="23"/>
                </a:cubicBezTo>
                <a:cubicBezTo>
                  <a:pt x="5" y="11"/>
                  <a:pt x="5" y="11"/>
                  <a:pt x="5" y="11"/>
                </a:cubicBezTo>
                <a:cubicBezTo>
                  <a:pt x="5" y="9"/>
                  <a:pt x="6" y="8"/>
                  <a:pt x="7" y="8"/>
                </a:cubicBezTo>
                <a:cubicBezTo>
                  <a:pt x="9" y="8"/>
                  <a:pt x="10" y="9"/>
                  <a:pt x="10" y="11"/>
                </a:cubicBezTo>
                <a:lnTo>
                  <a:pt x="10" y="2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6" name="Freeform 423"/>
          <p:cNvSpPr/>
          <p:nvPr/>
        </p:nvSpPr>
        <p:spPr bwMode="auto">
          <a:xfrm>
            <a:off x="7375233" y="4791956"/>
            <a:ext cx="215900" cy="309563"/>
          </a:xfrm>
          <a:custGeom>
            <a:avLst/>
            <a:gdLst>
              <a:gd name="T0" fmla="*/ 46 w 51"/>
              <a:gd name="T1" fmla="*/ 28 h 73"/>
              <a:gd name="T2" fmla="*/ 46 w 51"/>
              <a:gd name="T3" fmla="*/ 3 h 73"/>
              <a:gd name="T4" fmla="*/ 43 w 51"/>
              <a:gd name="T5" fmla="*/ 3 h 73"/>
              <a:gd name="T6" fmla="*/ 3 w 51"/>
              <a:gd name="T7" fmla="*/ 22 h 73"/>
              <a:gd name="T8" fmla="*/ 1 w 51"/>
              <a:gd name="T9" fmla="*/ 25 h 73"/>
              <a:gd name="T10" fmla="*/ 1 w 51"/>
              <a:gd name="T11" fmla="*/ 48 h 73"/>
              <a:gd name="T12" fmla="*/ 4 w 51"/>
              <a:gd name="T13" fmla="*/ 51 h 73"/>
              <a:gd name="T14" fmla="*/ 44 w 51"/>
              <a:gd name="T15" fmla="*/ 70 h 73"/>
              <a:gd name="T16" fmla="*/ 46 w 51"/>
              <a:gd name="T17" fmla="*/ 70 h 73"/>
              <a:gd name="T18" fmla="*/ 46 w 51"/>
              <a:gd name="T19" fmla="*/ 45 h 73"/>
              <a:gd name="T20" fmla="*/ 51 w 51"/>
              <a:gd name="T21" fmla="*/ 36 h 73"/>
              <a:gd name="T22" fmla="*/ 46 w 51"/>
              <a:gd name="T23" fmla="*/ 28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" h="73">
                <a:moveTo>
                  <a:pt x="46" y="28"/>
                </a:moveTo>
                <a:cubicBezTo>
                  <a:pt x="46" y="3"/>
                  <a:pt x="46" y="3"/>
                  <a:pt x="46" y="3"/>
                </a:cubicBezTo>
                <a:cubicBezTo>
                  <a:pt x="46" y="0"/>
                  <a:pt x="43" y="3"/>
                  <a:pt x="43" y="3"/>
                </a:cubicBezTo>
                <a:cubicBezTo>
                  <a:pt x="30" y="24"/>
                  <a:pt x="3" y="22"/>
                  <a:pt x="3" y="22"/>
                </a:cubicBezTo>
                <a:cubicBezTo>
                  <a:pt x="0" y="22"/>
                  <a:pt x="1" y="25"/>
                  <a:pt x="1" y="25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51"/>
                  <a:pt x="4" y="51"/>
                  <a:pt x="4" y="51"/>
                </a:cubicBezTo>
                <a:cubicBezTo>
                  <a:pt x="34" y="51"/>
                  <a:pt x="44" y="70"/>
                  <a:pt x="44" y="70"/>
                </a:cubicBezTo>
                <a:cubicBezTo>
                  <a:pt x="44" y="70"/>
                  <a:pt x="46" y="73"/>
                  <a:pt x="46" y="70"/>
                </a:cubicBezTo>
                <a:cubicBezTo>
                  <a:pt x="46" y="45"/>
                  <a:pt x="46" y="45"/>
                  <a:pt x="46" y="45"/>
                </a:cubicBezTo>
                <a:cubicBezTo>
                  <a:pt x="49" y="43"/>
                  <a:pt x="51" y="40"/>
                  <a:pt x="51" y="36"/>
                </a:cubicBezTo>
                <a:cubicBezTo>
                  <a:pt x="51" y="33"/>
                  <a:pt x="49" y="30"/>
                  <a:pt x="46" y="2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7" name="Rectangle 424"/>
          <p:cNvSpPr>
            <a:spLocks noChangeArrowheads="1"/>
          </p:cNvSpPr>
          <p:nvPr/>
        </p:nvSpPr>
        <p:spPr bwMode="auto">
          <a:xfrm>
            <a:off x="7854658" y="4845931"/>
            <a:ext cx="347663" cy="777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8" name="Freeform 425"/>
          <p:cNvSpPr>
            <a:spLocks noEditPoints="1"/>
          </p:cNvSpPr>
          <p:nvPr/>
        </p:nvSpPr>
        <p:spPr bwMode="auto">
          <a:xfrm>
            <a:off x="7870533" y="4939593"/>
            <a:ext cx="314325" cy="204788"/>
          </a:xfrm>
          <a:custGeom>
            <a:avLst/>
            <a:gdLst>
              <a:gd name="T0" fmla="*/ 0 w 198"/>
              <a:gd name="T1" fmla="*/ 129 h 129"/>
              <a:gd name="T2" fmla="*/ 198 w 198"/>
              <a:gd name="T3" fmla="*/ 129 h 129"/>
              <a:gd name="T4" fmla="*/ 198 w 198"/>
              <a:gd name="T5" fmla="*/ 0 h 129"/>
              <a:gd name="T6" fmla="*/ 0 w 198"/>
              <a:gd name="T7" fmla="*/ 0 h 129"/>
              <a:gd name="T8" fmla="*/ 0 w 198"/>
              <a:gd name="T9" fmla="*/ 129 h 129"/>
              <a:gd name="T10" fmla="*/ 78 w 198"/>
              <a:gd name="T11" fmla="*/ 22 h 129"/>
              <a:gd name="T12" fmla="*/ 120 w 198"/>
              <a:gd name="T13" fmla="*/ 22 h 129"/>
              <a:gd name="T14" fmla="*/ 120 w 198"/>
              <a:gd name="T15" fmla="*/ 32 h 129"/>
              <a:gd name="T16" fmla="*/ 78 w 198"/>
              <a:gd name="T17" fmla="*/ 32 h 129"/>
              <a:gd name="T18" fmla="*/ 78 w 198"/>
              <a:gd name="T19" fmla="*/ 22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8" h="129">
                <a:moveTo>
                  <a:pt x="0" y="129"/>
                </a:moveTo>
                <a:lnTo>
                  <a:pt x="198" y="129"/>
                </a:lnTo>
                <a:lnTo>
                  <a:pt x="198" y="0"/>
                </a:lnTo>
                <a:lnTo>
                  <a:pt x="0" y="0"/>
                </a:lnTo>
                <a:lnTo>
                  <a:pt x="0" y="129"/>
                </a:lnTo>
                <a:close/>
                <a:moveTo>
                  <a:pt x="78" y="22"/>
                </a:moveTo>
                <a:lnTo>
                  <a:pt x="120" y="22"/>
                </a:lnTo>
                <a:lnTo>
                  <a:pt x="120" y="32"/>
                </a:lnTo>
                <a:lnTo>
                  <a:pt x="78" y="32"/>
                </a:lnTo>
                <a:lnTo>
                  <a:pt x="78" y="2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9" name="Freeform 544"/>
          <p:cNvSpPr/>
          <p:nvPr/>
        </p:nvSpPr>
        <p:spPr bwMode="auto">
          <a:xfrm>
            <a:off x="5873458" y="4736393"/>
            <a:ext cx="111125" cy="106363"/>
          </a:xfrm>
          <a:custGeom>
            <a:avLst/>
            <a:gdLst>
              <a:gd name="T0" fmla="*/ 32 w 70"/>
              <a:gd name="T1" fmla="*/ 0 h 67"/>
              <a:gd name="T2" fmla="*/ 0 w 70"/>
              <a:gd name="T3" fmla="*/ 67 h 67"/>
              <a:gd name="T4" fmla="*/ 70 w 70"/>
              <a:gd name="T5" fmla="*/ 67 h 67"/>
              <a:gd name="T6" fmla="*/ 32 w 70"/>
              <a:gd name="T7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67">
                <a:moveTo>
                  <a:pt x="32" y="0"/>
                </a:moveTo>
                <a:lnTo>
                  <a:pt x="0" y="67"/>
                </a:lnTo>
                <a:lnTo>
                  <a:pt x="70" y="67"/>
                </a:lnTo>
                <a:lnTo>
                  <a:pt x="32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0" name="Freeform 545"/>
          <p:cNvSpPr/>
          <p:nvPr/>
        </p:nvSpPr>
        <p:spPr bwMode="auto">
          <a:xfrm>
            <a:off x="5792496" y="4858631"/>
            <a:ext cx="280988" cy="149225"/>
          </a:xfrm>
          <a:custGeom>
            <a:avLst/>
            <a:gdLst>
              <a:gd name="T0" fmla="*/ 126 w 177"/>
              <a:gd name="T1" fmla="*/ 0 h 94"/>
              <a:gd name="T2" fmla="*/ 46 w 177"/>
              <a:gd name="T3" fmla="*/ 0 h 94"/>
              <a:gd name="T4" fmla="*/ 0 w 177"/>
              <a:gd name="T5" fmla="*/ 94 h 94"/>
              <a:gd name="T6" fmla="*/ 177 w 177"/>
              <a:gd name="T7" fmla="*/ 94 h 94"/>
              <a:gd name="T8" fmla="*/ 126 w 177"/>
              <a:gd name="T9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" h="94">
                <a:moveTo>
                  <a:pt x="126" y="0"/>
                </a:moveTo>
                <a:lnTo>
                  <a:pt x="46" y="0"/>
                </a:lnTo>
                <a:lnTo>
                  <a:pt x="0" y="94"/>
                </a:lnTo>
                <a:lnTo>
                  <a:pt x="177" y="94"/>
                </a:lnTo>
                <a:lnTo>
                  <a:pt x="126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1" name="Freeform 546"/>
          <p:cNvSpPr/>
          <p:nvPr/>
        </p:nvSpPr>
        <p:spPr bwMode="auto">
          <a:xfrm>
            <a:off x="5738521" y="5020556"/>
            <a:ext cx="398463" cy="101600"/>
          </a:xfrm>
          <a:custGeom>
            <a:avLst/>
            <a:gdLst>
              <a:gd name="T0" fmla="*/ 251 w 251"/>
              <a:gd name="T1" fmla="*/ 64 h 64"/>
              <a:gd name="T2" fmla="*/ 216 w 251"/>
              <a:gd name="T3" fmla="*/ 0 h 64"/>
              <a:gd name="T4" fmla="*/ 32 w 251"/>
              <a:gd name="T5" fmla="*/ 0 h 64"/>
              <a:gd name="T6" fmla="*/ 0 w 251"/>
              <a:gd name="T7" fmla="*/ 64 h 64"/>
              <a:gd name="T8" fmla="*/ 251 w 251"/>
              <a:gd name="T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1" h="64">
                <a:moveTo>
                  <a:pt x="251" y="64"/>
                </a:moveTo>
                <a:lnTo>
                  <a:pt x="216" y="0"/>
                </a:lnTo>
                <a:lnTo>
                  <a:pt x="32" y="0"/>
                </a:lnTo>
                <a:lnTo>
                  <a:pt x="0" y="64"/>
                </a:lnTo>
                <a:lnTo>
                  <a:pt x="251" y="6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2" name="Freeform 238"/>
          <p:cNvSpPr>
            <a:spLocks noEditPoints="1"/>
          </p:cNvSpPr>
          <p:nvPr/>
        </p:nvSpPr>
        <p:spPr bwMode="auto">
          <a:xfrm>
            <a:off x="8629678" y="1704905"/>
            <a:ext cx="322885" cy="466895"/>
          </a:xfrm>
          <a:custGeom>
            <a:avLst/>
            <a:gdLst>
              <a:gd name="T0" fmla="*/ 80 w 80"/>
              <a:gd name="T1" fmla="*/ 58 h 115"/>
              <a:gd name="T2" fmla="*/ 61 w 80"/>
              <a:gd name="T3" fmla="*/ 24 h 115"/>
              <a:gd name="T4" fmla="*/ 62 w 80"/>
              <a:gd name="T5" fmla="*/ 24 h 115"/>
              <a:gd name="T6" fmla="*/ 62 w 80"/>
              <a:gd name="T7" fmla="*/ 0 h 115"/>
              <a:gd name="T8" fmla="*/ 18 w 80"/>
              <a:gd name="T9" fmla="*/ 0 h 115"/>
              <a:gd name="T10" fmla="*/ 18 w 80"/>
              <a:gd name="T11" fmla="*/ 24 h 115"/>
              <a:gd name="T12" fmla="*/ 19 w 80"/>
              <a:gd name="T13" fmla="*/ 24 h 115"/>
              <a:gd name="T14" fmla="*/ 0 w 80"/>
              <a:gd name="T15" fmla="*/ 58 h 115"/>
              <a:gd name="T16" fmla="*/ 18 w 80"/>
              <a:gd name="T17" fmla="*/ 91 h 115"/>
              <a:gd name="T18" fmla="*/ 18 w 80"/>
              <a:gd name="T19" fmla="*/ 115 h 115"/>
              <a:gd name="T20" fmla="*/ 62 w 80"/>
              <a:gd name="T21" fmla="*/ 115 h 115"/>
              <a:gd name="T22" fmla="*/ 62 w 80"/>
              <a:gd name="T23" fmla="*/ 91 h 115"/>
              <a:gd name="T24" fmla="*/ 80 w 80"/>
              <a:gd name="T25" fmla="*/ 58 h 115"/>
              <a:gd name="T26" fmla="*/ 40 w 80"/>
              <a:gd name="T27" fmla="*/ 90 h 115"/>
              <a:gd name="T28" fmla="*/ 7 w 80"/>
              <a:gd name="T29" fmla="*/ 58 h 115"/>
              <a:gd name="T30" fmla="*/ 40 w 80"/>
              <a:gd name="T31" fmla="*/ 25 h 115"/>
              <a:gd name="T32" fmla="*/ 73 w 80"/>
              <a:gd name="T33" fmla="*/ 58 h 115"/>
              <a:gd name="T34" fmla="*/ 40 w 80"/>
              <a:gd name="T35" fmla="*/ 9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0" h="115">
                <a:moveTo>
                  <a:pt x="80" y="58"/>
                </a:moveTo>
                <a:cubicBezTo>
                  <a:pt x="80" y="44"/>
                  <a:pt x="72" y="31"/>
                  <a:pt x="61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0"/>
                  <a:pt x="62" y="0"/>
                  <a:pt x="62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24"/>
                  <a:pt x="18" y="24"/>
                  <a:pt x="18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8" y="31"/>
                  <a:pt x="0" y="44"/>
                  <a:pt x="0" y="58"/>
                </a:cubicBezTo>
                <a:cubicBezTo>
                  <a:pt x="0" y="72"/>
                  <a:pt x="7" y="84"/>
                  <a:pt x="18" y="91"/>
                </a:cubicBezTo>
                <a:cubicBezTo>
                  <a:pt x="18" y="115"/>
                  <a:pt x="18" y="115"/>
                  <a:pt x="18" y="115"/>
                </a:cubicBezTo>
                <a:cubicBezTo>
                  <a:pt x="62" y="115"/>
                  <a:pt x="62" y="115"/>
                  <a:pt x="62" y="115"/>
                </a:cubicBezTo>
                <a:cubicBezTo>
                  <a:pt x="62" y="91"/>
                  <a:pt x="62" y="91"/>
                  <a:pt x="62" y="91"/>
                </a:cubicBezTo>
                <a:cubicBezTo>
                  <a:pt x="73" y="83"/>
                  <a:pt x="80" y="71"/>
                  <a:pt x="80" y="58"/>
                </a:cubicBezTo>
                <a:close/>
                <a:moveTo>
                  <a:pt x="40" y="90"/>
                </a:moveTo>
                <a:cubicBezTo>
                  <a:pt x="22" y="90"/>
                  <a:pt x="7" y="76"/>
                  <a:pt x="7" y="58"/>
                </a:cubicBezTo>
                <a:cubicBezTo>
                  <a:pt x="7" y="40"/>
                  <a:pt x="22" y="25"/>
                  <a:pt x="40" y="25"/>
                </a:cubicBezTo>
                <a:cubicBezTo>
                  <a:pt x="58" y="25"/>
                  <a:pt x="73" y="40"/>
                  <a:pt x="73" y="58"/>
                </a:cubicBezTo>
                <a:cubicBezTo>
                  <a:pt x="73" y="76"/>
                  <a:pt x="58" y="90"/>
                  <a:pt x="40" y="9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3" name="Freeform 239"/>
          <p:cNvSpPr/>
          <p:nvPr/>
        </p:nvSpPr>
        <p:spPr bwMode="auto">
          <a:xfrm>
            <a:off x="8705472" y="1879232"/>
            <a:ext cx="171296" cy="97017"/>
          </a:xfrm>
          <a:custGeom>
            <a:avLst/>
            <a:gdLst>
              <a:gd name="T0" fmla="*/ 57 w 113"/>
              <a:gd name="T1" fmla="*/ 48 h 64"/>
              <a:gd name="T2" fmla="*/ 8 w 113"/>
              <a:gd name="T3" fmla="*/ 0 h 64"/>
              <a:gd name="T4" fmla="*/ 0 w 113"/>
              <a:gd name="T5" fmla="*/ 8 h 64"/>
              <a:gd name="T6" fmla="*/ 49 w 113"/>
              <a:gd name="T7" fmla="*/ 56 h 64"/>
              <a:gd name="T8" fmla="*/ 57 w 113"/>
              <a:gd name="T9" fmla="*/ 64 h 64"/>
              <a:gd name="T10" fmla="*/ 65 w 113"/>
              <a:gd name="T11" fmla="*/ 56 h 64"/>
              <a:gd name="T12" fmla="*/ 113 w 113"/>
              <a:gd name="T13" fmla="*/ 8 h 64"/>
              <a:gd name="T14" fmla="*/ 102 w 113"/>
              <a:gd name="T15" fmla="*/ 0 h 64"/>
              <a:gd name="T16" fmla="*/ 57 w 113"/>
              <a:gd name="T17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" h="64">
                <a:moveTo>
                  <a:pt x="57" y="48"/>
                </a:moveTo>
                <a:lnTo>
                  <a:pt x="8" y="0"/>
                </a:lnTo>
                <a:lnTo>
                  <a:pt x="0" y="8"/>
                </a:lnTo>
                <a:lnTo>
                  <a:pt x="49" y="56"/>
                </a:lnTo>
                <a:lnTo>
                  <a:pt x="57" y="64"/>
                </a:lnTo>
                <a:lnTo>
                  <a:pt x="65" y="56"/>
                </a:lnTo>
                <a:lnTo>
                  <a:pt x="113" y="8"/>
                </a:lnTo>
                <a:lnTo>
                  <a:pt x="102" y="0"/>
                </a:lnTo>
                <a:lnTo>
                  <a:pt x="57" y="4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4" name="Freeform 240"/>
          <p:cNvSpPr/>
          <p:nvPr/>
        </p:nvSpPr>
        <p:spPr bwMode="auto">
          <a:xfrm>
            <a:off x="9589237" y="1712484"/>
            <a:ext cx="75795" cy="130367"/>
          </a:xfrm>
          <a:custGeom>
            <a:avLst/>
            <a:gdLst>
              <a:gd name="T0" fmla="*/ 18 w 19"/>
              <a:gd name="T1" fmla="*/ 0 h 32"/>
              <a:gd name="T2" fmla="*/ 16 w 19"/>
              <a:gd name="T3" fmla="*/ 1 h 32"/>
              <a:gd name="T4" fmla="*/ 1 w 19"/>
              <a:gd name="T5" fmla="*/ 16 h 32"/>
              <a:gd name="T6" fmla="*/ 0 w 19"/>
              <a:gd name="T7" fmla="*/ 17 h 32"/>
              <a:gd name="T8" fmla="*/ 1 w 19"/>
              <a:gd name="T9" fmla="*/ 18 h 32"/>
              <a:gd name="T10" fmla="*/ 15 w 19"/>
              <a:gd name="T11" fmla="*/ 32 h 32"/>
              <a:gd name="T12" fmla="*/ 16 w 19"/>
              <a:gd name="T13" fmla="*/ 32 h 32"/>
              <a:gd name="T14" fmla="*/ 17 w 19"/>
              <a:gd name="T15" fmla="*/ 32 h 32"/>
              <a:gd name="T16" fmla="*/ 17 w 19"/>
              <a:gd name="T17" fmla="*/ 31 h 32"/>
              <a:gd name="T18" fmla="*/ 19 w 19"/>
              <a:gd name="T19" fmla="*/ 2 h 32"/>
              <a:gd name="T20" fmla="*/ 18 w 19"/>
              <a:gd name="T21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" h="32">
                <a:moveTo>
                  <a:pt x="18" y="0"/>
                </a:moveTo>
                <a:cubicBezTo>
                  <a:pt x="17" y="0"/>
                  <a:pt x="17" y="0"/>
                  <a:pt x="16" y="1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6"/>
                  <a:pt x="0" y="16"/>
                  <a:pt x="0" y="17"/>
                </a:cubicBezTo>
                <a:cubicBezTo>
                  <a:pt x="0" y="17"/>
                  <a:pt x="1" y="18"/>
                  <a:pt x="1" y="18"/>
                </a:cubicBezTo>
                <a:cubicBezTo>
                  <a:pt x="15" y="32"/>
                  <a:pt x="15" y="32"/>
                  <a:pt x="15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7" y="32"/>
                  <a:pt x="17" y="32"/>
                </a:cubicBezTo>
                <a:cubicBezTo>
                  <a:pt x="17" y="32"/>
                  <a:pt x="17" y="31"/>
                  <a:pt x="17" y="31"/>
                </a:cubicBezTo>
                <a:cubicBezTo>
                  <a:pt x="19" y="2"/>
                  <a:pt x="19" y="2"/>
                  <a:pt x="19" y="2"/>
                </a:cubicBezTo>
                <a:cubicBezTo>
                  <a:pt x="19" y="1"/>
                  <a:pt x="18" y="0"/>
                  <a:pt x="18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5" name="Freeform 241"/>
          <p:cNvSpPr/>
          <p:nvPr/>
        </p:nvSpPr>
        <p:spPr bwMode="auto">
          <a:xfrm>
            <a:off x="9354274" y="1782215"/>
            <a:ext cx="298631" cy="300147"/>
          </a:xfrm>
          <a:custGeom>
            <a:avLst/>
            <a:gdLst>
              <a:gd name="T0" fmla="*/ 189 w 197"/>
              <a:gd name="T1" fmla="*/ 45 h 198"/>
              <a:gd name="T2" fmla="*/ 152 w 197"/>
              <a:gd name="T3" fmla="*/ 8 h 198"/>
              <a:gd name="T4" fmla="*/ 144 w 197"/>
              <a:gd name="T5" fmla="*/ 0 h 198"/>
              <a:gd name="T6" fmla="*/ 24 w 197"/>
              <a:gd name="T7" fmla="*/ 120 h 198"/>
              <a:gd name="T8" fmla="*/ 18 w 197"/>
              <a:gd name="T9" fmla="*/ 112 h 198"/>
              <a:gd name="T10" fmla="*/ 0 w 197"/>
              <a:gd name="T11" fmla="*/ 131 h 198"/>
              <a:gd name="T12" fmla="*/ 66 w 197"/>
              <a:gd name="T13" fmla="*/ 198 h 198"/>
              <a:gd name="T14" fmla="*/ 85 w 197"/>
              <a:gd name="T15" fmla="*/ 179 h 198"/>
              <a:gd name="T16" fmla="*/ 77 w 197"/>
              <a:gd name="T17" fmla="*/ 171 h 198"/>
              <a:gd name="T18" fmla="*/ 197 w 197"/>
              <a:gd name="T19" fmla="*/ 51 h 198"/>
              <a:gd name="T20" fmla="*/ 189 w 197"/>
              <a:gd name="T21" fmla="*/ 45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7" h="198">
                <a:moveTo>
                  <a:pt x="189" y="45"/>
                </a:moveTo>
                <a:lnTo>
                  <a:pt x="152" y="8"/>
                </a:lnTo>
                <a:lnTo>
                  <a:pt x="144" y="0"/>
                </a:lnTo>
                <a:lnTo>
                  <a:pt x="24" y="120"/>
                </a:lnTo>
                <a:lnTo>
                  <a:pt x="18" y="112"/>
                </a:lnTo>
                <a:lnTo>
                  <a:pt x="0" y="131"/>
                </a:lnTo>
                <a:lnTo>
                  <a:pt x="66" y="198"/>
                </a:lnTo>
                <a:lnTo>
                  <a:pt x="85" y="179"/>
                </a:lnTo>
                <a:lnTo>
                  <a:pt x="77" y="171"/>
                </a:lnTo>
                <a:lnTo>
                  <a:pt x="197" y="51"/>
                </a:lnTo>
                <a:lnTo>
                  <a:pt x="189" y="4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6" name="Freeform 242"/>
          <p:cNvSpPr/>
          <p:nvPr/>
        </p:nvSpPr>
        <p:spPr bwMode="auto">
          <a:xfrm>
            <a:off x="9313345" y="2033853"/>
            <a:ext cx="89438" cy="89438"/>
          </a:xfrm>
          <a:custGeom>
            <a:avLst/>
            <a:gdLst>
              <a:gd name="T0" fmla="*/ 0 w 59"/>
              <a:gd name="T1" fmla="*/ 8 h 59"/>
              <a:gd name="T2" fmla="*/ 51 w 59"/>
              <a:gd name="T3" fmla="*/ 59 h 59"/>
              <a:gd name="T4" fmla="*/ 59 w 59"/>
              <a:gd name="T5" fmla="*/ 51 h 59"/>
              <a:gd name="T6" fmla="*/ 8 w 59"/>
              <a:gd name="T7" fmla="*/ 0 h 59"/>
              <a:gd name="T8" fmla="*/ 0 w 59"/>
              <a:gd name="T9" fmla="*/ 8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" h="59">
                <a:moveTo>
                  <a:pt x="0" y="8"/>
                </a:moveTo>
                <a:lnTo>
                  <a:pt x="51" y="59"/>
                </a:lnTo>
                <a:lnTo>
                  <a:pt x="59" y="51"/>
                </a:lnTo>
                <a:lnTo>
                  <a:pt x="8" y="0"/>
                </a:lnTo>
                <a:lnTo>
                  <a:pt x="0" y="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7" name="Freeform 243"/>
          <p:cNvSpPr/>
          <p:nvPr/>
        </p:nvSpPr>
        <p:spPr bwMode="auto">
          <a:xfrm>
            <a:off x="9276963" y="2058107"/>
            <a:ext cx="97017" cy="101565"/>
          </a:xfrm>
          <a:custGeom>
            <a:avLst/>
            <a:gdLst>
              <a:gd name="T0" fmla="*/ 0 w 64"/>
              <a:gd name="T1" fmla="*/ 16 h 67"/>
              <a:gd name="T2" fmla="*/ 0 w 64"/>
              <a:gd name="T3" fmla="*/ 18 h 67"/>
              <a:gd name="T4" fmla="*/ 48 w 64"/>
              <a:gd name="T5" fmla="*/ 67 h 67"/>
              <a:gd name="T6" fmla="*/ 51 w 64"/>
              <a:gd name="T7" fmla="*/ 67 h 67"/>
              <a:gd name="T8" fmla="*/ 64 w 64"/>
              <a:gd name="T9" fmla="*/ 51 h 67"/>
              <a:gd name="T10" fmla="*/ 13 w 64"/>
              <a:gd name="T11" fmla="*/ 0 h 67"/>
              <a:gd name="T12" fmla="*/ 0 w 64"/>
              <a:gd name="T13" fmla="*/ 16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67">
                <a:moveTo>
                  <a:pt x="0" y="16"/>
                </a:moveTo>
                <a:lnTo>
                  <a:pt x="0" y="18"/>
                </a:lnTo>
                <a:lnTo>
                  <a:pt x="48" y="67"/>
                </a:lnTo>
                <a:lnTo>
                  <a:pt x="51" y="67"/>
                </a:lnTo>
                <a:lnTo>
                  <a:pt x="64" y="51"/>
                </a:lnTo>
                <a:lnTo>
                  <a:pt x="13" y="0"/>
                </a:lnTo>
                <a:lnTo>
                  <a:pt x="0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244"/>
          <p:cNvSpPr/>
          <p:nvPr/>
        </p:nvSpPr>
        <p:spPr bwMode="auto">
          <a:xfrm>
            <a:off x="9337599" y="2005051"/>
            <a:ext cx="89438" cy="93985"/>
          </a:xfrm>
          <a:custGeom>
            <a:avLst/>
            <a:gdLst>
              <a:gd name="T0" fmla="*/ 11 w 59"/>
              <a:gd name="T1" fmla="*/ 0 h 62"/>
              <a:gd name="T2" fmla="*/ 8 w 59"/>
              <a:gd name="T3" fmla="*/ 0 h 62"/>
              <a:gd name="T4" fmla="*/ 0 w 59"/>
              <a:gd name="T5" fmla="*/ 8 h 62"/>
              <a:gd name="T6" fmla="*/ 51 w 59"/>
              <a:gd name="T7" fmla="*/ 62 h 62"/>
              <a:gd name="T8" fmla="*/ 59 w 59"/>
              <a:gd name="T9" fmla="*/ 53 h 62"/>
              <a:gd name="T10" fmla="*/ 59 w 59"/>
              <a:gd name="T11" fmla="*/ 51 h 62"/>
              <a:gd name="T12" fmla="*/ 11 w 59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62">
                <a:moveTo>
                  <a:pt x="11" y="0"/>
                </a:moveTo>
                <a:lnTo>
                  <a:pt x="8" y="0"/>
                </a:lnTo>
                <a:lnTo>
                  <a:pt x="0" y="8"/>
                </a:lnTo>
                <a:lnTo>
                  <a:pt x="51" y="62"/>
                </a:lnTo>
                <a:lnTo>
                  <a:pt x="59" y="53"/>
                </a:lnTo>
                <a:lnTo>
                  <a:pt x="59" y="51"/>
                </a:lnTo>
                <a:lnTo>
                  <a:pt x="11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245"/>
          <p:cNvSpPr>
            <a:spLocks noEditPoints="1"/>
          </p:cNvSpPr>
          <p:nvPr/>
        </p:nvSpPr>
        <p:spPr bwMode="auto">
          <a:xfrm>
            <a:off x="10013687" y="1688230"/>
            <a:ext cx="436577" cy="462347"/>
          </a:xfrm>
          <a:custGeom>
            <a:avLst/>
            <a:gdLst>
              <a:gd name="T0" fmla="*/ 103 w 108"/>
              <a:gd name="T1" fmla="*/ 37 h 114"/>
              <a:gd name="T2" fmla="*/ 98 w 108"/>
              <a:gd name="T3" fmla="*/ 35 h 114"/>
              <a:gd name="T4" fmla="*/ 55 w 108"/>
              <a:gd name="T5" fmla="*/ 0 h 114"/>
              <a:gd name="T6" fmla="*/ 11 w 108"/>
              <a:gd name="T7" fmla="*/ 35 h 114"/>
              <a:gd name="T8" fmla="*/ 8 w 108"/>
              <a:gd name="T9" fmla="*/ 37 h 114"/>
              <a:gd name="T10" fmla="*/ 13 w 108"/>
              <a:gd name="T11" fmla="*/ 96 h 114"/>
              <a:gd name="T12" fmla="*/ 97 w 108"/>
              <a:gd name="T13" fmla="*/ 96 h 114"/>
              <a:gd name="T14" fmla="*/ 103 w 108"/>
              <a:gd name="T15" fmla="*/ 37 h 114"/>
              <a:gd name="T16" fmla="*/ 66 w 108"/>
              <a:gd name="T17" fmla="*/ 72 h 114"/>
              <a:gd name="T18" fmla="*/ 63 w 108"/>
              <a:gd name="T19" fmla="*/ 72 h 114"/>
              <a:gd name="T20" fmla="*/ 63 w 108"/>
              <a:gd name="T21" fmla="*/ 81 h 114"/>
              <a:gd name="T22" fmla="*/ 48 w 108"/>
              <a:gd name="T23" fmla="*/ 81 h 114"/>
              <a:gd name="T24" fmla="*/ 48 w 108"/>
              <a:gd name="T25" fmla="*/ 72 h 114"/>
              <a:gd name="T26" fmla="*/ 43 w 108"/>
              <a:gd name="T27" fmla="*/ 72 h 114"/>
              <a:gd name="T28" fmla="*/ 43 w 108"/>
              <a:gd name="T29" fmla="*/ 59 h 114"/>
              <a:gd name="T30" fmla="*/ 66 w 108"/>
              <a:gd name="T31" fmla="*/ 59 h 114"/>
              <a:gd name="T32" fmla="*/ 66 w 108"/>
              <a:gd name="T33" fmla="*/ 72 h 114"/>
              <a:gd name="T34" fmla="*/ 55 w 108"/>
              <a:gd name="T35" fmla="*/ 45 h 114"/>
              <a:gd name="T36" fmla="*/ 14 w 108"/>
              <a:gd name="T37" fmla="*/ 35 h 114"/>
              <a:gd name="T38" fmla="*/ 55 w 108"/>
              <a:gd name="T39" fmla="*/ 2 h 114"/>
              <a:gd name="T40" fmla="*/ 95 w 108"/>
              <a:gd name="T41" fmla="*/ 35 h 114"/>
              <a:gd name="T42" fmla="*/ 55 w 108"/>
              <a:gd name="T43" fmla="*/ 45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14">
                <a:moveTo>
                  <a:pt x="103" y="37"/>
                </a:moveTo>
                <a:cubicBezTo>
                  <a:pt x="101" y="35"/>
                  <a:pt x="100" y="34"/>
                  <a:pt x="98" y="35"/>
                </a:cubicBezTo>
                <a:cubicBezTo>
                  <a:pt x="97" y="15"/>
                  <a:pt x="78" y="0"/>
                  <a:pt x="55" y="0"/>
                </a:cubicBezTo>
                <a:cubicBezTo>
                  <a:pt x="31" y="0"/>
                  <a:pt x="12" y="15"/>
                  <a:pt x="11" y="35"/>
                </a:cubicBezTo>
                <a:cubicBezTo>
                  <a:pt x="10" y="35"/>
                  <a:pt x="9" y="35"/>
                  <a:pt x="8" y="37"/>
                </a:cubicBezTo>
                <a:cubicBezTo>
                  <a:pt x="0" y="44"/>
                  <a:pt x="13" y="96"/>
                  <a:pt x="13" y="96"/>
                </a:cubicBezTo>
                <a:cubicBezTo>
                  <a:pt x="52" y="114"/>
                  <a:pt x="97" y="96"/>
                  <a:pt x="97" y="96"/>
                </a:cubicBezTo>
                <a:cubicBezTo>
                  <a:pt x="97" y="96"/>
                  <a:pt x="108" y="44"/>
                  <a:pt x="103" y="37"/>
                </a:cubicBezTo>
                <a:close/>
                <a:moveTo>
                  <a:pt x="66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3" y="81"/>
                  <a:pt x="63" y="81"/>
                  <a:pt x="63" y="81"/>
                </a:cubicBezTo>
                <a:cubicBezTo>
                  <a:pt x="48" y="81"/>
                  <a:pt x="48" y="81"/>
                  <a:pt x="48" y="81"/>
                </a:cubicBezTo>
                <a:cubicBezTo>
                  <a:pt x="48" y="72"/>
                  <a:pt x="48" y="72"/>
                  <a:pt x="48" y="72"/>
                </a:cubicBezTo>
                <a:cubicBezTo>
                  <a:pt x="43" y="72"/>
                  <a:pt x="43" y="72"/>
                  <a:pt x="43" y="72"/>
                </a:cubicBezTo>
                <a:cubicBezTo>
                  <a:pt x="43" y="59"/>
                  <a:pt x="43" y="59"/>
                  <a:pt x="43" y="59"/>
                </a:cubicBezTo>
                <a:cubicBezTo>
                  <a:pt x="66" y="59"/>
                  <a:pt x="66" y="59"/>
                  <a:pt x="66" y="59"/>
                </a:cubicBezTo>
                <a:lnTo>
                  <a:pt x="66" y="72"/>
                </a:lnTo>
                <a:close/>
                <a:moveTo>
                  <a:pt x="55" y="45"/>
                </a:moveTo>
                <a:cubicBezTo>
                  <a:pt x="31" y="45"/>
                  <a:pt x="21" y="36"/>
                  <a:pt x="14" y="35"/>
                </a:cubicBezTo>
                <a:cubicBezTo>
                  <a:pt x="15" y="17"/>
                  <a:pt x="33" y="2"/>
                  <a:pt x="55" y="2"/>
                </a:cubicBezTo>
                <a:cubicBezTo>
                  <a:pt x="77" y="2"/>
                  <a:pt x="95" y="17"/>
                  <a:pt x="95" y="35"/>
                </a:cubicBezTo>
                <a:cubicBezTo>
                  <a:pt x="89" y="38"/>
                  <a:pt x="77" y="45"/>
                  <a:pt x="55" y="4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Rectangle 246"/>
          <p:cNvSpPr>
            <a:spLocks noChangeArrowheads="1"/>
          </p:cNvSpPr>
          <p:nvPr/>
        </p:nvSpPr>
        <p:spPr bwMode="auto">
          <a:xfrm>
            <a:off x="10207721" y="1948963"/>
            <a:ext cx="60636" cy="31834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247"/>
          <p:cNvSpPr/>
          <p:nvPr/>
        </p:nvSpPr>
        <p:spPr bwMode="auto">
          <a:xfrm>
            <a:off x="10883809" y="1733707"/>
            <a:ext cx="84890" cy="51540"/>
          </a:xfrm>
          <a:custGeom>
            <a:avLst/>
            <a:gdLst>
              <a:gd name="T0" fmla="*/ 20 w 21"/>
              <a:gd name="T1" fmla="*/ 13 h 13"/>
              <a:gd name="T2" fmla="*/ 0 w 21"/>
              <a:gd name="T3" fmla="*/ 13 h 13"/>
              <a:gd name="T4" fmla="*/ 0 w 21"/>
              <a:gd name="T5" fmla="*/ 13 h 13"/>
              <a:gd name="T6" fmla="*/ 0 w 21"/>
              <a:gd name="T7" fmla="*/ 0 h 13"/>
              <a:gd name="T8" fmla="*/ 0 w 21"/>
              <a:gd name="T9" fmla="*/ 0 h 13"/>
              <a:gd name="T10" fmla="*/ 20 w 21"/>
              <a:gd name="T11" fmla="*/ 0 h 13"/>
              <a:gd name="T12" fmla="*/ 21 w 21"/>
              <a:gd name="T13" fmla="*/ 0 h 13"/>
              <a:gd name="T14" fmla="*/ 21 w 21"/>
              <a:gd name="T15" fmla="*/ 13 h 13"/>
              <a:gd name="T16" fmla="*/ 20 w 21"/>
              <a:gd name="T1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" h="13">
                <a:moveTo>
                  <a:pt x="20" y="13"/>
                </a:move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3"/>
                  <a:pt x="21" y="13"/>
                  <a:pt x="20" y="1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2" name="Freeform 248"/>
          <p:cNvSpPr/>
          <p:nvPr/>
        </p:nvSpPr>
        <p:spPr bwMode="auto">
          <a:xfrm>
            <a:off x="10839848" y="1663975"/>
            <a:ext cx="121271" cy="45477"/>
          </a:xfrm>
          <a:custGeom>
            <a:avLst/>
            <a:gdLst>
              <a:gd name="T0" fmla="*/ 35 w 80"/>
              <a:gd name="T1" fmla="*/ 0 h 30"/>
              <a:gd name="T2" fmla="*/ 35 w 80"/>
              <a:gd name="T3" fmla="*/ 11 h 30"/>
              <a:gd name="T4" fmla="*/ 0 w 80"/>
              <a:gd name="T5" fmla="*/ 11 h 30"/>
              <a:gd name="T6" fmla="*/ 0 w 80"/>
              <a:gd name="T7" fmla="*/ 22 h 30"/>
              <a:gd name="T8" fmla="*/ 35 w 80"/>
              <a:gd name="T9" fmla="*/ 22 h 30"/>
              <a:gd name="T10" fmla="*/ 35 w 80"/>
              <a:gd name="T11" fmla="*/ 30 h 30"/>
              <a:gd name="T12" fmla="*/ 80 w 80"/>
              <a:gd name="T13" fmla="*/ 30 h 30"/>
              <a:gd name="T14" fmla="*/ 80 w 80"/>
              <a:gd name="T15" fmla="*/ 0 h 30"/>
              <a:gd name="T16" fmla="*/ 35 w 80"/>
              <a:gd name="T1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" h="30">
                <a:moveTo>
                  <a:pt x="35" y="0"/>
                </a:moveTo>
                <a:lnTo>
                  <a:pt x="35" y="11"/>
                </a:lnTo>
                <a:lnTo>
                  <a:pt x="0" y="11"/>
                </a:lnTo>
                <a:lnTo>
                  <a:pt x="0" y="22"/>
                </a:lnTo>
                <a:lnTo>
                  <a:pt x="35" y="22"/>
                </a:lnTo>
                <a:lnTo>
                  <a:pt x="35" y="30"/>
                </a:lnTo>
                <a:lnTo>
                  <a:pt x="80" y="30"/>
                </a:lnTo>
                <a:lnTo>
                  <a:pt x="80" y="0"/>
                </a:lnTo>
                <a:lnTo>
                  <a:pt x="3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3" name="Freeform 249"/>
          <p:cNvSpPr/>
          <p:nvPr/>
        </p:nvSpPr>
        <p:spPr bwMode="auto">
          <a:xfrm>
            <a:off x="10806498" y="2033853"/>
            <a:ext cx="239511" cy="104597"/>
          </a:xfrm>
          <a:custGeom>
            <a:avLst/>
            <a:gdLst>
              <a:gd name="T0" fmla="*/ 0 w 59"/>
              <a:gd name="T1" fmla="*/ 24 h 26"/>
              <a:gd name="T2" fmla="*/ 2 w 59"/>
              <a:gd name="T3" fmla="*/ 26 h 26"/>
              <a:gd name="T4" fmla="*/ 57 w 59"/>
              <a:gd name="T5" fmla="*/ 26 h 26"/>
              <a:gd name="T6" fmla="*/ 59 w 59"/>
              <a:gd name="T7" fmla="*/ 24 h 26"/>
              <a:gd name="T8" fmla="*/ 59 w 59"/>
              <a:gd name="T9" fmla="*/ 0 h 26"/>
              <a:gd name="T10" fmla="*/ 0 w 59"/>
              <a:gd name="T11" fmla="*/ 0 h 26"/>
              <a:gd name="T12" fmla="*/ 0 w 59"/>
              <a:gd name="T13" fmla="*/ 24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26">
                <a:moveTo>
                  <a:pt x="0" y="24"/>
                </a:moveTo>
                <a:cubicBezTo>
                  <a:pt x="0" y="25"/>
                  <a:pt x="1" y="26"/>
                  <a:pt x="2" y="26"/>
                </a:cubicBezTo>
                <a:cubicBezTo>
                  <a:pt x="57" y="26"/>
                  <a:pt x="57" y="26"/>
                  <a:pt x="57" y="26"/>
                </a:cubicBezTo>
                <a:cubicBezTo>
                  <a:pt x="58" y="26"/>
                  <a:pt x="59" y="25"/>
                  <a:pt x="59" y="24"/>
                </a:cubicBezTo>
                <a:cubicBezTo>
                  <a:pt x="59" y="0"/>
                  <a:pt x="59" y="0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4"/>
                  <a:pt x="0" y="24"/>
                  <a:pt x="0" y="24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4" name="Freeform 250"/>
          <p:cNvSpPr/>
          <p:nvPr/>
        </p:nvSpPr>
        <p:spPr bwMode="auto">
          <a:xfrm>
            <a:off x="10806498" y="1773120"/>
            <a:ext cx="239511" cy="89438"/>
          </a:xfrm>
          <a:custGeom>
            <a:avLst/>
            <a:gdLst>
              <a:gd name="T0" fmla="*/ 57 w 59"/>
              <a:gd name="T1" fmla="*/ 0 h 22"/>
              <a:gd name="T2" fmla="*/ 2 w 59"/>
              <a:gd name="T3" fmla="*/ 0 h 22"/>
              <a:gd name="T4" fmla="*/ 0 w 59"/>
              <a:gd name="T5" fmla="*/ 2 h 22"/>
              <a:gd name="T6" fmla="*/ 0 w 59"/>
              <a:gd name="T7" fmla="*/ 22 h 22"/>
              <a:gd name="T8" fmla="*/ 59 w 59"/>
              <a:gd name="T9" fmla="*/ 22 h 22"/>
              <a:gd name="T10" fmla="*/ 59 w 59"/>
              <a:gd name="T11" fmla="*/ 2 h 22"/>
              <a:gd name="T12" fmla="*/ 57 w 59"/>
              <a:gd name="T13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22">
                <a:moveTo>
                  <a:pt x="57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2"/>
                  <a:pt x="0" y="22"/>
                  <a:pt x="0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8" y="0"/>
                  <a:pt x="57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5" name="Freeform 251"/>
          <p:cNvSpPr/>
          <p:nvPr/>
        </p:nvSpPr>
        <p:spPr bwMode="auto">
          <a:xfrm>
            <a:off x="10806498" y="1862557"/>
            <a:ext cx="239511" cy="171296"/>
          </a:xfrm>
          <a:custGeom>
            <a:avLst/>
            <a:gdLst>
              <a:gd name="T0" fmla="*/ 158 w 158"/>
              <a:gd name="T1" fmla="*/ 0 h 113"/>
              <a:gd name="T2" fmla="*/ 158 w 158"/>
              <a:gd name="T3" fmla="*/ 0 h 113"/>
              <a:gd name="T4" fmla="*/ 0 w 158"/>
              <a:gd name="T5" fmla="*/ 0 h 113"/>
              <a:gd name="T6" fmla="*/ 0 w 158"/>
              <a:gd name="T7" fmla="*/ 113 h 113"/>
              <a:gd name="T8" fmla="*/ 158 w 158"/>
              <a:gd name="T9" fmla="*/ 113 h 113"/>
              <a:gd name="T10" fmla="*/ 158 w 158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" h="113">
                <a:moveTo>
                  <a:pt x="158" y="0"/>
                </a:moveTo>
                <a:lnTo>
                  <a:pt x="158" y="0"/>
                </a:lnTo>
                <a:lnTo>
                  <a:pt x="0" y="0"/>
                </a:lnTo>
                <a:lnTo>
                  <a:pt x="0" y="113"/>
                </a:lnTo>
                <a:lnTo>
                  <a:pt x="158" y="113"/>
                </a:lnTo>
                <a:lnTo>
                  <a:pt x="158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6" name="Freeform 252"/>
          <p:cNvSpPr/>
          <p:nvPr/>
        </p:nvSpPr>
        <p:spPr bwMode="auto">
          <a:xfrm>
            <a:off x="10806498" y="1862557"/>
            <a:ext cx="239511" cy="171296"/>
          </a:xfrm>
          <a:custGeom>
            <a:avLst/>
            <a:gdLst>
              <a:gd name="T0" fmla="*/ 158 w 158"/>
              <a:gd name="T1" fmla="*/ 0 h 113"/>
              <a:gd name="T2" fmla="*/ 158 w 158"/>
              <a:gd name="T3" fmla="*/ 0 h 113"/>
              <a:gd name="T4" fmla="*/ 0 w 158"/>
              <a:gd name="T5" fmla="*/ 0 h 113"/>
              <a:gd name="T6" fmla="*/ 0 w 158"/>
              <a:gd name="T7" fmla="*/ 113 h 113"/>
              <a:gd name="T8" fmla="*/ 158 w 158"/>
              <a:gd name="T9" fmla="*/ 113 h 113"/>
              <a:gd name="T10" fmla="*/ 158 w 158"/>
              <a:gd name="T11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8" h="113">
                <a:moveTo>
                  <a:pt x="158" y="0"/>
                </a:moveTo>
                <a:lnTo>
                  <a:pt x="158" y="0"/>
                </a:lnTo>
                <a:lnTo>
                  <a:pt x="0" y="0"/>
                </a:lnTo>
                <a:lnTo>
                  <a:pt x="0" y="113"/>
                </a:lnTo>
                <a:lnTo>
                  <a:pt x="158" y="113"/>
                </a:lnTo>
                <a:lnTo>
                  <a:pt x="15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7" name="Freeform 281"/>
          <p:cNvSpPr/>
          <p:nvPr/>
        </p:nvSpPr>
        <p:spPr bwMode="auto">
          <a:xfrm>
            <a:off x="8673638" y="2723584"/>
            <a:ext cx="271345" cy="222836"/>
          </a:xfrm>
          <a:custGeom>
            <a:avLst/>
            <a:gdLst>
              <a:gd name="T0" fmla="*/ 63 w 67"/>
              <a:gd name="T1" fmla="*/ 55 h 55"/>
              <a:gd name="T2" fmla="*/ 4 w 67"/>
              <a:gd name="T3" fmla="*/ 55 h 55"/>
              <a:gd name="T4" fmla="*/ 0 w 67"/>
              <a:gd name="T5" fmla="*/ 51 h 55"/>
              <a:gd name="T6" fmla="*/ 0 w 67"/>
              <a:gd name="T7" fmla="*/ 0 h 55"/>
              <a:gd name="T8" fmla="*/ 8 w 67"/>
              <a:gd name="T9" fmla="*/ 0 h 55"/>
              <a:gd name="T10" fmla="*/ 8 w 67"/>
              <a:gd name="T11" fmla="*/ 47 h 55"/>
              <a:gd name="T12" fmla="*/ 59 w 67"/>
              <a:gd name="T13" fmla="*/ 47 h 55"/>
              <a:gd name="T14" fmla="*/ 59 w 67"/>
              <a:gd name="T15" fmla="*/ 0 h 55"/>
              <a:gd name="T16" fmla="*/ 67 w 67"/>
              <a:gd name="T17" fmla="*/ 0 h 55"/>
              <a:gd name="T18" fmla="*/ 67 w 67"/>
              <a:gd name="T19" fmla="*/ 51 h 55"/>
              <a:gd name="T20" fmla="*/ 63 w 67"/>
              <a:gd name="T21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7" h="55">
                <a:moveTo>
                  <a:pt x="63" y="55"/>
                </a:move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1"/>
                </a:cubicBezTo>
                <a:cubicBezTo>
                  <a:pt x="0" y="0"/>
                  <a:pt x="0" y="0"/>
                  <a:pt x="0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47"/>
                  <a:pt x="8" y="47"/>
                  <a:pt x="8" y="47"/>
                </a:cubicBezTo>
                <a:cubicBezTo>
                  <a:pt x="59" y="47"/>
                  <a:pt x="59" y="47"/>
                  <a:pt x="59" y="47"/>
                </a:cubicBezTo>
                <a:cubicBezTo>
                  <a:pt x="59" y="0"/>
                  <a:pt x="59" y="0"/>
                  <a:pt x="59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7" y="51"/>
                  <a:pt x="67" y="51"/>
                  <a:pt x="67" y="51"/>
                </a:cubicBezTo>
                <a:cubicBezTo>
                  <a:pt x="67" y="53"/>
                  <a:pt x="65" y="55"/>
                  <a:pt x="63" y="5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8" name="Freeform 282"/>
          <p:cNvSpPr/>
          <p:nvPr/>
        </p:nvSpPr>
        <p:spPr bwMode="auto">
          <a:xfrm>
            <a:off x="8710020" y="2588669"/>
            <a:ext cx="266797" cy="324401"/>
          </a:xfrm>
          <a:custGeom>
            <a:avLst/>
            <a:gdLst>
              <a:gd name="T0" fmla="*/ 61 w 66"/>
              <a:gd name="T1" fmla="*/ 0 h 80"/>
              <a:gd name="T2" fmla="*/ 51 w 66"/>
              <a:gd name="T3" fmla="*/ 21 h 80"/>
              <a:gd name="T4" fmla="*/ 36 w 66"/>
              <a:gd name="T5" fmla="*/ 29 h 80"/>
              <a:gd name="T6" fmla="*/ 36 w 66"/>
              <a:gd name="T7" fmla="*/ 30 h 80"/>
              <a:gd name="T8" fmla="*/ 0 w 66"/>
              <a:gd name="T9" fmla="*/ 77 h 80"/>
              <a:gd name="T10" fmla="*/ 5 w 66"/>
              <a:gd name="T11" fmla="*/ 80 h 80"/>
              <a:gd name="T12" fmla="*/ 40 w 66"/>
              <a:gd name="T13" fmla="*/ 34 h 80"/>
              <a:gd name="T14" fmla="*/ 54 w 66"/>
              <a:gd name="T15" fmla="*/ 25 h 80"/>
              <a:gd name="T16" fmla="*/ 55 w 66"/>
              <a:gd name="T17" fmla="*/ 24 h 80"/>
              <a:gd name="T18" fmla="*/ 66 w 66"/>
              <a:gd name="T19" fmla="*/ 2 h 80"/>
              <a:gd name="T20" fmla="*/ 61 w 66"/>
              <a:gd name="T21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6" h="80">
                <a:moveTo>
                  <a:pt x="61" y="0"/>
                </a:moveTo>
                <a:cubicBezTo>
                  <a:pt x="51" y="21"/>
                  <a:pt x="51" y="21"/>
                  <a:pt x="51" y="21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30"/>
                  <a:pt x="36" y="30"/>
                  <a:pt x="36" y="30"/>
                </a:cubicBezTo>
                <a:cubicBezTo>
                  <a:pt x="0" y="77"/>
                  <a:pt x="0" y="77"/>
                  <a:pt x="0" y="77"/>
                </a:cubicBezTo>
                <a:cubicBezTo>
                  <a:pt x="5" y="80"/>
                  <a:pt x="5" y="80"/>
                  <a:pt x="5" y="80"/>
                </a:cubicBezTo>
                <a:cubicBezTo>
                  <a:pt x="40" y="34"/>
                  <a:pt x="40" y="34"/>
                  <a:pt x="40" y="34"/>
                </a:cubicBezTo>
                <a:cubicBezTo>
                  <a:pt x="54" y="25"/>
                  <a:pt x="54" y="25"/>
                  <a:pt x="54" y="25"/>
                </a:cubicBezTo>
                <a:cubicBezTo>
                  <a:pt x="55" y="25"/>
                  <a:pt x="55" y="25"/>
                  <a:pt x="55" y="24"/>
                </a:cubicBezTo>
                <a:cubicBezTo>
                  <a:pt x="66" y="2"/>
                  <a:pt x="66" y="2"/>
                  <a:pt x="66" y="2"/>
                </a:cubicBezTo>
                <a:lnTo>
                  <a:pt x="61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9" name="Freeform 283"/>
          <p:cNvSpPr/>
          <p:nvPr/>
        </p:nvSpPr>
        <p:spPr bwMode="auto">
          <a:xfrm>
            <a:off x="8908602" y="2576542"/>
            <a:ext cx="36381" cy="33350"/>
          </a:xfrm>
          <a:custGeom>
            <a:avLst/>
            <a:gdLst>
              <a:gd name="T0" fmla="*/ 24 w 24"/>
              <a:gd name="T1" fmla="*/ 8 h 22"/>
              <a:gd name="T2" fmla="*/ 8 w 24"/>
              <a:gd name="T3" fmla="*/ 0 h 22"/>
              <a:gd name="T4" fmla="*/ 0 w 24"/>
              <a:gd name="T5" fmla="*/ 14 h 22"/>
              <a:gd name="T6" fmla="*/ 19 w 24"/>
              <a:gd name="T7" fmla="*/ 22 h 22"/>
              <a:gd name="T8" fmla="*/ 24 w 24"/>
              <a:gd name="T9" fmla="*/ 8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22">
                <a:moveTo>
                  <a:pt x="24" y="8"/>
                </a:moveTo>
                <a:lnTo>
                  <a:pt x="8" y="0"/>
                </a:lnTo>
                <a:lnTo>
                  <a:pt x="0" y="14"/>
                </a:lnTo>
                <a:lnTo>
                  <a:pt x="19" y="22"/>
                </a:lnTo>
                <a:lnTo>
                  <a:pt x="24" y="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0" name="Freeform 284"/>
          <p:cNvSpPr/>
          <p:nvPr/>
        </p:nvSpPr>
        <p:spPr bwMode="auto">
          <a:xfrm>
            <a:off x="8896475" y="2600797"/>
            <a:ext cx="36381" cy="33350"/>
          </a:xfrm>
          <a:custGeom>
            <a:avLst/>
            <a:gdLst>
              <a:gd name="T0" fmla="*/ 24 w 24"/>
              <a:gd name="T1" fmla="*/ 11 h 22"/>
              <a:gd name="T2" fmla="*/ 8 w 24"/>
              <a:gd name="T3" fmla="*/ 0 h 22"/>
              <a:gd name="T4" fmla="*/ 0 w 24"/>
              <a:gd name="T5" fmla="*/ 14 h 22"/>
              <a:gd name="T6" fmla="*/ 19 w 24"/>
              <a:gd name="T7" fmla="*/ 22 h 22"/>
              <a:gd name="T8" fmla="*/ 24 w 24"/>
              <a:gd name="T9" fmla="*/ 1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22">
                <a:moveTo>
                  <a:pt x="24" y="11"/>
                </a:moveTo>
                <a:lnTo>
                  <a:pt x="8" y="0"/>
                </a:lnTo>
                <a:lnTo>
                  <a:pt x="0" y="14"/>
                </a:lnTo>
                <a:lnTo>
                  <a:pt x="19" y="22"/>
                </a:lnTo>
                <a:lnTo>
                  <a:pt x="24" y="1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1" name="Freeform 285"/>
          <p:cNvSpPr/>
          <p:nvPr/>
        </p:nvSpPr>
        <p:spPr bwMode="auto">
          <a:xfrm>
            <a:off x="8884347" y="2625051"/>
            <a:ext cx="36381" cy="36381"/>
          </a:xfrm>
          <a:custGeom>
            <a:avLst/>
            <a:gdLst>
              <a:gd name="T0" fmla="*/ 24 w 24"/>
              <a:gd name="T1" fmla="*/ 11 h 24"/>
              <a:gd name="T2" fmla="*/ 8 w 24"/>
              <a:gd name="T3" fmla="*/ 0 h 24"/>
              <a:gd name="T4" fmla="*/ 0 w 24"/>
              <a:gd name="T5" fmla="*/ 14 h 24"/>
              <a:gd name="T6" fmla="*/ 19 w 24"/>
              <a:gd name="T7" fmla="*/ 24 h 24"/>
              <a:gd name="T8" fmla="*/ 24 w 24"/>
              <a:gd name="T9" fmla="*/ 1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24">
                <a:moveTo>
                  <a:pt x="24" y="11"/>
                </a:moveTo>
                <a:lnTo>
                  <a:pt x="8" y="0"/>
                </a:lnTo>
                <a:lnTo>
                  <a:pt x="0" y="14"/>
                </a:lnTo>
                <a:lnTo>
                  <a:pt x="19" y="24"/>
                </a:lnTo>
                <a:lnTo>
                  <a:pt x="24" y="1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2" name="Freeform 286"/>
          <p:cNvSpPr/>
          <p:nvPr/>
        </p:nvSpPr>
        <p:spPr bwMode="auto">
          <a:xfrm>
            <a:off x="8656964" y="2528034"/>
            <a:ext cx="113692" cy="389584"/>
          </a:xfrm>
          <a:custGeom>
            <a:avLst/>
            <a:gdLst>
              <a:gd name="T0" fmla="*/ 5 w 28"/>
              <a:gd name="T1" fmla="*/ 0 h 96"/>
              <a:gd name="T2" fmla="*/ 6 w 28"/>
              <a:gd name="T3" fmla="*/ 23 h 96"/>
              <a:gd name="T4" fmla="*/ 15 w 28"/>
              <a:gd name="T5" fmla="*/ 36 h 96"/>
              <a:gd name="T6" fmla="*/ 16 w 28"/>
              <a:gd name="T7" fmla="*/ 37 h 96"/>
              <a:gd name="T8" fmla="*/ 28 w 28"/>
              <a:gd name="T9" fmla="*/ 95 h 96"/>
              <a:gd name="T10" fmla="*/ 23 w 28"/>
              <a:gd name="T11" fmla="*/ 96 h 96"/>
              <a:gd name="T12" fmla="*/ 10 w 28"/>
              <a:gd name="T13" fmla="*/ 39 h 96"/>
              <a:gd name="T14" fmla="*/ 1 w 28"/>
              <a:gd name="T15" fmla="*/ 25 h 96"/>
              <a:gd name="T16" fmla="*/ 0 w 28"/>
              <a:gd name="T17" fmla="*/ 24 h 96"/>
              <a:gd name="T18" fmla="*/ 0 w 28"/>
              <a:gd name="T19" fmla="*/ 0 h 96"/>
              <a:gd name="T20" fmla="*/ 5 w 28"/>
              <a:gd name="T21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96">
                <a:moveTo>
                  <a:pt x="5" y="0"/>
                </a:moveTo>
                <a:cubicBezTo>
                  <a:pt x="6" y="23"/>
                  <a:pt x="6" y="23"/>
                  <a:pt x="6" y="23"/>
                </a:cubicBezTo>
                <a:cubicBezTo>
                  <a:pt x="15" y="36"/>
                  <a:pt x="15" y="36"/>
                  <a:pt x="15" y="36"/>
                </a:cubicBezTo>
                <a:cubicBezTo>
                  <a:pt x="16" y="37"/>
                  <a:pt x="16" y="37"/>
                  <a:pt x="16" y="37"/>
                </a:cubicBezTo>
                <a:cubicBezTo>
                  <a:pt x="28" y="95"/>
                  <a:pt x="28" y="95"/>
                  <a:pt x="28" y="95"/>
                </a:cubicBezTo>
                <a:cubicBezTo>
                  <a:pt x="23" y="96"/>
                  <a:pt x="23" y="96"/>
                  <a:pt x="23" y="96"/>
                </a:cubicBezTo>
                <a:cubicBezTo>
                  <a:pt x="10" y="39"/>
                  <a:pt x="10" y="39"/>
                  <a:pt x="10" y="39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4"/>
                  <a:pt x="0" y="24"/>
                </a:cubicBezTo>
                <a:cubicBezTo>
                  <a:pt x="0" y="0"/>
                  <a:pt x="0" y="0"/>
                  <a:pt x="0" y="0"/>
                </a:cubicBezTo>
                <a:lnTo>
                  <a:pt x="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3" name="Freeform 287"/>
          <p:cNvSpPr/>
          <p:nvPr/>
        </p:nvSpPr>
        <p:spPr bwMode="auto">
          <a:xfrm>
            <a:off x="8685766" y="2528034"/>
            <a:ext cx="31834" cy="24254"/>
          </a:xfrm>
          <a:custGeom>
            <a:avLst/>
            <a:gdLst>
              <a:gd name="T0" fmla="*/ 0 w 21"/>
              <a:gd name="T1" fmla="*/ 3 h 16"/>
              <a:gd name="T2" fmla="*/ 21 w 21"/>
              <a:gd name="T3" fmla="*/ 0 h 16"/>
              <a:gd name="T4" fmla="*/ 21 w 21"/>
              <a:gd name="T5" fmla="*/ 16 h 16"/>
              <a:gd name="T6" fmla="*/ 3 w 21"/>
              <a:gd name="T7" fmla="*/ 16 h 16"/>
              <a:gd name="T8" fmla="*/ 0 w 21"/>
              <a:gd name="T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16">
                <a:moveTo>
                  <a:pt x="0" y="3"/>
                </a:moveTo>
                <a:lnTo>
                  <a:pt x="21" y="0"/>
                </a:lnTo>
                <a:lnTo>
                  <a:pt x="21" y="16"/>
                </a:lnTo>
                <a:lnTo>
                  <a:pt x="3" y="16"/>
                </a:lnTo>
                <a:lnTo>
                  <a:pt x="0" y="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4" name="Freeform 288"/>
          <p:cNvSpPr/>
          <p:nvPr/>
        </p:nvSpPr>
        <p:spPr bwMode="auto">
          <a:xfrm>
            <a:off x="8690313" y="2556836"/>
            <a:ext cx="27286" cy="24254"/>
          </a:xfrm>
          <a:custGeom>
            <a:avLst/>
            <a:gdLst>
              <a:gd name="T0" fmla="*/ 0 w 18"/>
              <a:gd name="T1" fmla="*/ 3 h 16"/>
              <a:gd name="T2" fmla="*/ 18 w 18"/>
              <a:gd name="T3" fmla="*/ 0 h 16"/>
              <a:gd name="T4" fmla="*/ 18 w 18"/>
              <a:gd name="T5" fmla="*/ 16 h 16"/>
              <a:gd name="T6" fmla="*/ 0 w 18"/>
              <a:gd name="T7" fmla="*/ 16 h 16"/>
              <a:gd name="T8" fmla="*/ 0 w 18"/>
              <a:gd name="T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6">
                <a:moveTo>
                  <a:pt x="0" y="3"/>
                </a:moveTo>
                <a:lnTo>
                  <a:pt x="18" y="0"/>
                </a:lnTo>
                <a:lnTo>
                  <a:pt x="18" y="16"/>
                </a:lnTo>
                <a:lnTo>
                  <a:pt x="0" y="16"/>
                </a:lnTo>
                <a:lnTo>
                  <a:pt x="0" y="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5" name="Rectangle 289"/>
          <p:cNvSpPr>
            <a:spLocks noChangeArrowheads="1"/>
          </p:cNvSpPr>
          <p:nvPr/>
        </p:nvSpPr>
        <p:spPr bwMode="auto">
          <a:xfrm>
            <a:off x="8690313" y="2588669"/>
            <a:ext cx="27286" cy="21222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6" name="Freeform 290"/>
          <p:cNvSpPr>
            <a:spLocks noEditPoints="1"/>
          </p:cNvSpPr>
          <p:nvPr/>
        </p:nvSpPr>
        <p:spPr bwMode="auto">
          <a:xfrm>
            <a:off x="9272416" y="2772092"/>
            <a:ext cx="498728" cy="150073"/>
          </a:xfrm>
          <a:custGeom>
            <a:avLst/>
            <a:gdLst>
              <a:gd name="T0" fmla="*/ 179 w 329"/>
              <a:gd name="T1" fmla="*/ 0 h 99"/>
              <a:gd name="T2" fmla="*/ 147 w 329"/>
              <a:gd name="T3" fmla="*/ 0 h 99"/>
              <a:gd name="T4" fmla="*/ 134 w 329"/>
              <a:gd name="T5" fmla="*/ 0 h 99"/>
              <a:gd name="T6" fmla="*/ 0 w 329"/>
              <a:gd name="T7" fmla="*/ 0 h 99"/>
              <a:gd name="T8" fmla="*/ 0 w 329"/>
              <a:gd name="T9" fmla="*/ 99 h 99"/>
              <a:gd name="T10" fmla="*/ 147 w 329"/>
              <a:gd name="T11" fmla="*/ 99 h 99"/>
              <a:gd name="T12" fmla="*/ 147 w 329"/>
              <a:gd name="T13" fmla="*/ 29 h 99"/>
              <a:gd name="T14" fmla="*/ 179 w 329"/>
              <a:gd name="T15" fmla="*/ 29 h 99"/>
              <a:gd name="T16" fmla="*/ 179 w 329"/>
              <a:gd name="T17" fmla="*/ 99 h 99"/>
              <a:gd name="T18" fmla="*/ 329 w 329"/>
              <a:gd name="T19" fmla="*/ 99 h 99"/>
              <a:gd name="T20" fmla="*/ 329 w 329"/>
              <a:gd name="T21" fmla="*/ 0 h 99"/>
              <a:gd name="T22" fmla="*/ 193 w 329"/>
              <a:gd name="T23" fmla="*/ 0 h 99"/>
              <a:gd name="T24" fmla="*/ 179 w 329"/>
              <a:gd name="T25" fmla="*/ 0 h 99"/>
              <a:gd name="T26" fmla="*/ 131 w 329"/>
              <a:gd name="T27" fmla="*/ 80 h 99"/>
              <a:gd name="T28" fmla="*/ 16 w 329"/>
              <a:gd name="T29" fmla="*/ 80 h 99"/>
              <a:gd name="T30" fmla="*/ 16 w 329"/>
              <a:gd name="T31" fmla="*/ 16 h 99"/>
              <a:gd name="T32" fmla="*/ 131 w 329"/>
              <a:gd name="T33" fmla="*/ 16 h 99"/>
              <a:gd name="T34" fmla="*/ 131 w 329"/>
              <a:gd name="T35" fmla="*/ 80 h 99"/>
              <a:gd name="T36" fmla="*/ 198 w 329"/>
              <a:gd name="T37" fmla="*/ 16 h 99"/>
              <a:gd name="T38" fmla="*/ 313 w 329"/>
              <a:gd name="T39" fmla="*/ 16 h 99"/>
              <a:gd name="T40" fmla="*/ 313 w 329"/>
              <a:gd name="T41" fmla="*/ 80 h 99"/>
              <a:gd name="T42" fmla="*/ 198 w 329"/>
              <a:gd name="T43" fmla="*/ 80 h 99"/>
              <a:gd name="T44" fmla="*/ 198 w 329"/>
              <a:gd name="T45" fmla="*/ 1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29" h="99">
                <a:moveTo>
                  <a:pt x="179" y="0"/>
                </a:moveTo>
                <a:lnTo>
                  <a:pt x="147" y="0"/>
                </a:lnTo>
                <a:lnTo>
                  <a:pt x="134" y="0"/>
                </a:lnTo>
                <a:lnTo>
                  <a:pt x="0" y="0"/>
                </a:lnTo>
                <a:lnTo>
                  <a:pt x="0" y="99"/>
                </a:lnTo>
                <a:lnTo>
                  <a:pt x="147" y="99"/>
                </a:lnTo>
                <a:lnTo>
                  <a:pt x="147" y="29"/>
                </a:lnTo>
                <a:lnTo>
                  <a:pt x="179" y="29"/>
                </a:lnTo>
                <a:lnTo>
                  <a:pt x="179" y="99"/>
                </a:lnTo>
                <a:lnTo>
                  <a:pt x="329" y="99"/>
                </a:lnTo>
                <a:lnTo>
                  <a:pt x="329" y="0"/>
                </a:lnTo>
                <a:lnTo>
                  <a:pt x="193" y="0"/>
                </a:lnTo>
                <a:lnTo>
                  <a:pt x="179" y="0"/>
                </a:lnTo>
                <a:close/>
                <a:moveTo>
                  <a:pt x="131" y="80"/>
                </a:moveTo>
                <a:lnTo>
                  <a:pt x="16" y="80"/>
                </a:lnTo>
                <a:lnTo>
                  <a:pt x="16" y="16"/>
                </a:lnTo>
                <a:lnTo>
                  <a:pt x="131" y="16"/>
                </a:lnTo>
                <a:lnTo>
                  <a:pt x="131" y="80"/>
                </a:lnTo>
                <a:close/>
                <a:moveTo>
                  <a:pt x="198" y="16"/>
                </a:moveTo>
                <a:lnTo>
                  <a:pt x="313" y="16"/>
                </a:lnTo>
                <a:lnTo>
                  <a:pt x="313" y="80"/>
                </a:lnTo>
                <a:lnTo>
                  <a:pt x="198" y="80"/>
                </a:lnTo>
                <a:lnTo>
                  <a:pt x="198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7" name="Freeform 291"/>
          <p:cNvSpPr/>
          <p:nvPr/>
        </p:nvSpPr>
        <p:spPr bwMode="auto">
          <a:xfrm>
            <a:off x="9269384" y="2585638"/>
            <a:ext cx="109144" cy="177359"/>
          </a:xfrm>
          <a:custGeom>
            <a:avLst/>
            <a:gdLst>
              <a:gd name="T0" fmla="*/ 72 w 72"/>
              <a:gd name="T1" fmla="*/ 29 h 117"/>
              <a:gd name="T2" fmla="*/ 66 w 72"/>
              <a:gd name="T3" fmla="*/ 0 h 117"/>
              <a:gd name="T4" fmla="*/ 0 w 72"/>
              <a:gd name="T5" fmla="*/ 117 h 117"/>
              <a:gd name="T6" fmla="*/ 24 w 72"/>
              <a:gd name="T7" fmla="*/ 117 h 117"/>
              <a:gd name="T8" fmla="*/ 72 w 72"/>
              <a:gd name="T9" fmla="*/ 29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117">
                <a:moveTo>
                  <a:pt x="72" y="29"/>
                </a:moveTo>
                <a:lnTo>
                  <a:pt x="66" y="0"/>
                </a:lnTo>
                <a:lnTo>
                  <a:pt x="0" y="117"/>
                </a:lnTo>
                <a:lnTo>
                  <a:pt x="24" y="117"/>
                </a:lnTo>
                <a:lnTo>
                  <a:pt x="72" y="2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8" name="Freeform 292"/>
          <p:cNvSpPr/>
          <p:nvPr/>
        </p:nvSpPr>
        <p:spPr bwMode="auto">
          <a:xfrm>
            <a:off x="9657452" y="2585638"/>
            <a:ext cx="113692" cy="177359"/>
          </a:xfrm>
          <a:custGeom>
            <a:avLst/>
            <a:gdLst>
              <a:gd name="T0" fmla="*/ 75 w 75"/>
              <a:gd name="T1" fmla="*/ 117 h 117"/>
              <a:gd name="T2" fmla="*/ 8 w 75"/>
              <a:gd name="T3" fmla="*/ 0 h 117"/>
              <a:gd name="T4" fmla="*/ 0 w 75"/>
              <a:gd name="T5" fmla="*/ 29 h 117"/>
              <a:gd name="T6" fmla="*/ 51 w 75"/>
              <a:gd name="T7" fmla="*/ 117 h 117"/>
              <a:gd name="T8" fmla="*/ 75 w 75"/>
              <a:gd name="T9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117">
                <a:moveTo>
                  <a:pt x="75" y="117"/>
                </a:moveTo>
                <a:lnTo>
                  <a:pt x="8" y="0"/>
                </a:lnTo>
                <a:lnTo>
                  <a:pt x="0" y="29"/>
                </a:lnTo>
                <a:lnTo>
                  <a:pt x="51" y="117"/>
                </a:lnTo>
                <a:lnTo>
                  <a:pt x="75" y="11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9" name="Freeform 293"/>
          <p:cNvSpPr/>
          <p:nvPr/>
        </p:nvSpPr>
        <p:spPr bwMode="auto">
          <a:xfrm>
            <a:off x="10142538" y="2556836"/>
            <a:ext cx="198582" cy="377457"/>
          </a:xfrm>
          <a:custGeom>
            <a:avLst/>
            <a:gdLst>
              <a:gd name="T0" fmla="*/ 42 w 49"/>
              <a:gd name="T1" fmla="*/ 0 h 93"/>
              <a:gd name="T2" fmla="*/ 42 w 49"/>
              <a:gd name="T3" fmla="*/ 35 h 93"/>
              <a:gd name="T4" fmla="*/ 24 w 49"/>
              <a:gd name="T5" fmla="*/ 54 h 93"/>
              <a:gd name="T6" fmla="*/ 6 w 49"/>
              <a:gd name="T7" fmla="*/ 35 h 93"/>
              <a:gd name="T8" fmla="*/ 6 w 49"/>
              <a:gd name="T9" fmla="*/ 2 h 93"/>
              <a:gd name="T10" fmla="*/ 0 w 49"/>
              <a:gd name="T11" fmla="*/ 17 h 93"/>
              <a:gd name="T12" fmla="*/ 0 w 49"/>
              <a:gd name="T13" fmla="*/ 93 h 93"/>
              <a:gd name="T14" fmla="*/ 49 w 49"/>
              <a:gd name="T15" fmla="*/ 93 h 93"/>
              <a:gd name="T16" fmla="*/ 49 w 49"/>
              <a:gd name="T17" fmla="*/ 17 h 93"/>
              <a:gd name="T18" fmla="*/ 42 w 49"/>
              <a:gd name="T1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" h="93">
                <a:moveTo>
                  <a:pt x="42" y="0"/>
                </a:moveTo>
                <a:cubicBezTo>
                  <a:pt x="42" y="35"/>
                  <a:pt x="42" y="35"/>
                  <a:pt x="42" y="35"/>
                </a:cubicBezTo>
                <a:cubicBezTo>
                  <a:pt x="42" y="45"/>
                  <a:pt x="34" y="54"/>
                  <a:pt x="24" y="54"/>
                </a:cubicBezTo>
                <a:cubicBezTo>
                  <a:pt x="14" y="54"/>
                  <a:pt x="6" y="45"/>
                  <a:pt x="6" y="35"/>
                </a:cubicBezTo>
                <a:cubicBezTo>
                  <a:pt x="6" y="2"/>
                  <a:pt x="6" y="2"/>
                  <a:pt x="6" y="2"/>
                </a:cubicBezTo>
                <a:cubicBezTo>
                  <a:pt x="2" y="6"/>
                  <a:pt x="0" y="12"/>
                  <a:pt x="0" y="17"/>
                </a:cubicBezTo>
                <a:cubicBezTo>
                  <a:pt x="0" y="93"/>
                  <a:pt x="0" y="93"/>
                  <a:pt x="0" y="93"/>
                </a:cubicBezTo>
                <a:cubicBezTo>
                  <a:pt x="49" y="93"/>
                  <a:pt x="49" y="93"/>
                  <a:pt x="49" y="93"/>
                </a:cubicBezTo>
                <a:cubicBezTo>
                  <a:pt x="49" y="17"/>
                  <a:pt x="49" y="17"/>
                  <a:pt x="49" y="17"/>
                </a:cubicBezTo>
                <a:cubicBezTo>
                  <a:pt x="49" y="11"/>
                  <a:pt x="47" y="5"/>
                  <a:pt x="42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0" name="Freeform 294"/>
          <p:cNvSpPr/>
          <p:nvPr/>
        </p:nvSpPr>
        <p:spPr bwMode="auto">
          <a:xfrm>
            <a:off x="10166792" y="2438596"/>
            <a:ext cx="147042" cy="336528"/>
          </a:xfrm>
          <a:custGeom>
            <a:avLst/>
            <a:gdLst>
              <a:gd name="T0" fmla="*/ 18 w 36"/>
              <a:gd name="T1" fmla="*/ 0 h 83"/>
              <a:gd name="T2" fmla="*/ 0 w 36"/>
              <a:gd name="T3" fmla="*/ 19 h 83"/>
              <a:gd name="T4" fmla="*/ 0 w 36"/>
              <a:gd name="T5" fmla="*/ 31 h 83"/>
              <a:gd name="T6" fmla="*/ 0 w 36"/>
              <a:gd name="T7" fmla="*/ 64 h 83"/>
              <a:gd name="T8" fmla="*/ 18 w 36"/>
              <a:gd name="T9" fmla="*/ 83 h 83"/>
              <a:gd name="T10" fmla="*/ 36 w 36"/>
              <a:gd name="T11" fmla="*/ 64 h 83"/>
              <a:gd name="T12" fmla="*/ 36 w 36"/>
              <a:gd name="T13" fmla="*/ 29 h 83"/>
              <a:gd name="T14" fmla="*/ 36 w 36"/>
              <a:gd name="T15" fmla="*/ 29 h 83"/>
              <a:gd name="T16" fmla="*/ 36 w 36"/>
              <a:gd name="T17" fmla="*/ 19 h 83"/>
              <a:gd name="T18" fmla="*/ 18 w 36"/>
              <a:gd name="T1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" h="83">
                <a:moveTo>
                  <a:pt x="18" y="0"/>
                </a:moveTo>
                <a:cubicBezTo>
                  <a:pt x="8" y="0"/>
                  <a:pt x="0" y="9"/>
                  <a:pt x="0" y="19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74"/>
                  <a:pt x="8" y="83"/>
                  <a:pt x="18" y="83"/>
                </a:cubicBezTo>
                <a:cubicBezTo>
                  <a:pt x="28" y="83"/>
                  <a:pt x="36" y="74"/>
                  <a:pt x="36" y="64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9"/>
                  <a:pt x="28" y="0"/>
                  <a:pt x="18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1" name="Rectangle 295"/>
          <p:cNvSpPr>
            <a:spLocks noChangeArrowheads="1"/>
          </p:cNvSpPr>
          <p:nvPr/>
        </p:nvSpPr>
        <p:spPr bwMode="auto">
          <a:xfrm>
            <a:off x="10701902" y="2873657"/>
            <a:ext cx="385037" cy="5154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2" name="Freeform 296"/>
          <p:cNvSpPr/>
          <p:nvPr/>
        </p:nvSpPr>
        <p:spPr bwMode="auto">
          <a:xfrm>
            <a:off x="10961119" y="2573511"/>
            <a:ext cx="31834" cy="36381"/>
          </a:xfrm>
          <a:custGeom>
            <a:avLst/>
            <a:gdLst>
              <a:gd name="T0" fmla="*/ 8 w 8"/>
              <a:gd name="T1" fmla="*/ 0 h 9"/>
              <a:gd name="T2" fmla="*/ 0 w 8"/>
              <a:gd name="T3" fmla="*/ 0 h 9"/>
              <a:gd name="T4" fmla="*/ 0 w 8"/>
              <a:gd name="T5" fmla="*/ 9 h 9"/>
              <a:gd name="T6" fmla="*/ 8 w 8"/>
              <a:gd name="T7" fmla="*/ 9 h 9"/>
              <a:gd name="T8" fmla="*/ 8 w 8"/>
              <a:gd name="T9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9">
                <a:moveTo>
                  <a:pt x="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9"/>
                  <a:pt x="0" y="9"/>
                  <a:pt x="0" y="9"/>
                </a:cubicBezTo>
                <a:cubicBezTo>
                  <a:pt x="3" y="9"/>
                  <a:pt x="6" y="9"/>
                  <a:pt x="8" y="9"/>
                </a:cubicBezTo>
                <a:lnTo>
                  <a:pt x="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3" name="Freeform 297"/>
          <p:cNvSpPr>
            <a:spLocks noEditPoints="1"/>
          </p:cNvSpPr>
          <p:nvPr/>
        </p:nvSpPr>
        <p:spPr bwMode="auto">
          <a:xfrm>
            <a:off x="10673100" y="2564415"/>
            <a:ext cx="421418" cy="292567"/>
          </a:xfrm>
          <a:custGeom>
            <a:avLst/>
            <a:gdLst>
              <a:gd name="T0" fmla="*/ 87 w 104"/>
              <a:gd name="T1" fmla="*/ 11 h 72"/>
              <a:gd name="T2" fmla="*/ 79 w 104"/>
              <a:gd name="T3" fmla="*/ 11 h 72"/>
              <a:gd name="T4" fmla="*/ 79 w 104"/>
              <a:gd name="T5" fmla="*/ 14 h 72"/>
              <a:gd name="T6" fmla="*/ 71 w 104"/>
              <a:gd name="T7" fmla="*/ 14 h 72"/>
              <a:gd name="T8" fmla="*/ 71 w 104"/>
              <a:gd name="T9" fmla="*/ 11 h 72"/>
              <a:gd name="T10" fmla="*/ 27 w 104"/>
              <a:gd name="T11" fmla="*/ 11 h 72"/>
              <a:gd name="T12" fmla="*/ 27 w 104"/>
              <a:gd name="T13" fmla="*/ 7 h 72"/>
              <a:gd name="T14" fmla="*/ 31 w 104"/>
              <a:gd name="T15" fmla="*/ 7 h 72"/>
              <a:gd name="T16" fmla="*/ 31 w 104"/>
              <a:gd name="T17" fmla="*/ 0 h 72"/>
              <a:gd name="T18" fmla="*/ 18 w 104"/>
              <a:gd name="T19" fmla="*/ 0 h 72"/>
              <a:gd name="T20" fmla="*/ 18 w 104"/>
              <a:gd name="T21" fmla="*/ 7 h 72"/>
              <a:gd name="T22" fmla="*/ 23 w 104"/>
              <a:gd name="T23" fmla="*/ 7 h 72"/>
              <a:gd name="T24" fmla="*/ 23 w 104"/>
              <a:gd name="T25" fmla="*/ 11 h 72"/>
              <a:gd name="T26" fmla="*/ 0 w 104"/>
              <a:gd name="T27" fmla="*/ 11 h 72"/>
              <a:gd name="T28" fmla="*/ 17 w 104"/>
              <a:gd name="T29" fmla="*/ 50 h 72"/>
              <a:gd name="T30" fmla="*/ 23 w 104"/>
              <a:gd name="T31" fmla="*/ 50 h 72"/>
              <a:gd name="T32" fmla="*/ 23 w 104"/>
              <a:gd name="T33" fmla="*/ 59 h 72"/>
              <a:gd name="T34" fmla="*/ 20 w 104"/>
              <a:gd name="T35" fmla="*/ 59 h 72"/>
              <a:gd name="T36" fmla="*/ 20 w 104"/>
              <a:gd name="T37" fmla="*/ 71 h 72"/>
              <a:gd name="T38" fmla="*/ 24 w 104"/>
              <a:gd name="T39" fmla="*/ 71 h 72"/>
              <a:gd name="T40" fmla="*/ 24 w 104"/>
              <a:gd name="T41" fmla="*/ 64 h 72"/>
              <a:gd name="T42" fmla="*/ 26 w 104"/>
              <a:gd name="T43" fmla="*/ 64 h 72"/>
              <a:gd name="T44" fmla="*/ 26 w 104"/>
              <a:gd name="T45" fmla="*/ 71 h 72"/>
              <a:gd name="T46" fmla="*/ 30 w 104"/>
              <a:gd name="T47" fmla="*/ 71 h 72"/>
              <a:gd name="T48" fmla="*/ 30 w 104"/>
              <a:gd name="T49" fmla="*/ 59 h 72"/>
              <a:gd name="T50" fmla="*/ 27 w 104"/>
              <a:gd name="T51" fmla="*/ 59 h 72"/>
              <a:gd name="T52" fmla="*/ 27 w 104"/>
              <a:gd name="T53" fmla="*/ 50 h 72"/>
              <a:gd name="T54" fmla="*/ 34 w 104"/>
              <a:gd name="T55" fmla="*/ 50 h 72"/>
              <a:gd name="T56" fmla="*/ 39 w 104"/>
              <a:gd name="T57" fmla="*/ 35 h 72"/>
              <a:gd name="T58" fmla="*/ 71 w 104"/>
              <a:gd name="T59" fmla="*/ 35 h 72"/>
              <a:gd name="T60" fmla="*/ 71 w 104"/>
              <a:gd name="T61" fmla="*/ 72 h 72"/>
              <a:gd name="T62" fmla="*/ 102 w 104"/>
              <a:gd name="T63" fmla="*/ 72 h 72"/>
              <a:gd name="T64" fmla="*/ 102 w 104"/>
              <a:gd name="T65" fmla="*/ 24 h 72"/>
              <a:gd name="T66" fmla="*/ 87 w 104"/>
              <a:gd name="T67" fmla="*/ 11 h 72"/>
              <a:gd name="T68" fmla="*/ 83 w 104"/>
              <a:gd name="T69" fmla="*/ 52 h 72"/>
              <a:gd name="T70" fmla="*/ 80 w 104"/>
              <a:gd name="T71" fmla="*/ 52 h 72"/>
              <a:gd name="T72" fmla="*/ 80 w 104"/>
              <a:gd name="T73" fmla="*/ 25 h 72"/>
              <a:gd name="T74" fmla="*/ 83 w 104"/>
              <a:gd name="T75" fmla="*/ 25 h 72"/>
              <a:gd name="T76" fmla="*/ 83 w 104"/>
              <a:gd name="T77" fmla="*/ 52 h 72"/>
              <a:gd name="T78" fmla="*/ 92 w 104"/>
              <a:gd name="T79" fmla="*/ 52 h 72"/>
              <a:gd name="T80" fmla="*/ 89 w 104"/>
              <a:gd name="T81" fmla="*/ 52 h 72"/>
              <a:gd name="T82" fmla="*/ 89 w 104"/>
              <a:gd name="T83" fmla="*/ 25 h 72"/>
              <a:gd name="T84" fmla="*/ 92 w 104"/>
              <a:gd name="T85" fmla="*/ 25 h 72"/>
              <a:gd name="T86" fmla="*/ 92 w 104"/>
              <a:gd name="T87" fmla="*/ 5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4" h="72">
                <a:moveTo>
                  <a:pt x="87" y="11"/>
                </a:moveTo>
                <a:cubicBezTo>
                  <a:pt x="85" y="11"/>
                  <a:pt x="82" y="11"/>
                  <a:pt x="79" y="11"/>
                </a:cubicBezTo>
                <a:cubicBezTo>
                  <a:pt x="79" y="14"/>
                  <a:pt x="79" y="14"/>
                  <a:pt x="79" y="14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1"/>
                  <a:pt x="71" y="11"/>
                  <a:pt x="71" y="11"/>
                </a:cubicBezTo>
                <a:cubicBezTo>
                  <a:pt x="58" y="11"/>
                  <a:pt x="41" y="11"/>
                  <a:pt x="27" y="11"/>
                </a:cubicBezTo>
                <a:cubicBezTo>
                  <a:pt x="27" y="7"/>
                  <a:pt x="27" y="7"/>
                  <a:pt x="27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0"/>
                  <a:pt x="31" y="0"/>
                  <a:pt x="3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7"/>
                  <a:pt x="18" y="7"/>
                  <a:pt x="18" y="7"/>
                </a:cubicBezTo>
                <a:cubicBezTo>
                  <a:pt x="23" y="7"/>
                  <a:pt x="23" y="7"/>
                  <a:pt x="23" y="7"/>
                </a:cubicBezTo>
                <a:cubicBezTo>
                  <a:pt x="23" y="11"/>
                  <a:pt x="23" y="11"/>
                  <a:pt x="23" y="11"/>
                </a:cubicBezTo>
                <a:cubicBezTo>
                  <a:pt x="10" y="11"/>
                  <a:pt x="0" y="11"/>
                  <a:pt x="0" y="11"/>
                </a:cubicBezTo>
                <a:cubicBezTo>
                  <a:pt x="3" y="39"/>
                  <a:pt x="17" y="50"/>
                  <a:pt x="17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59"/>
                  <a:pt x="23" y="59"/>
                  <a:pt x="23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20" y="71"/>
                  <a:pt x="20" y="71"/>
                  <a:pt x="20" y="71"/>
                </a:cubicBezTo>
                <a:cubicBezTo>
                  <a:pt x="24" y="71"/>
                  <a:pt x="24" y="71"/>
                  <a:pt x="24" y="71"/>
                </a:cubicBezTo>
                <a:cubicBezTo>
                  <a:pt x="24" y="64"/>
                  <a:pt x="24" y="64"/>
                  <a:pt x="24" y="64"/>
                </a:cubicBezTo>
                <a:cubicBezTo>
                  <a:pt x="26" y="64"/>
                  <a:pt x="26" y="64"/>
                  <a:pt x="26" y="64"/>
                </a:cubicBezTo>
                <a:cubicBezTo>
                  <a:pt x="26" y="71"/>
                  <a:pt x="26" y="71"/>
                  <a:pt x="26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59"/>
                  <a:pt x="30" y="59"/>
                  <a:pt x="30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0"/>
                  <a:pt x="27" y="50"/>
                  <a:pt x="27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3" y="35"/>
                  <a:pt x="39" y="35"/>
                </a:cubicBezTo>
                <a:cubicBezTo>
                  <a:pt x="46" y="35"/>
                  <a:pt x="71" y="35"/>
                  <a:pt x="71" y="35"/>
                </a:cubicBezTo>
                <a:cubicBezTo>
                  <a:pt x="71" y="72"/>
                  <a:pt x="71" y="72"/>
                  <a:pt x="71" y="72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4" y="11"/>
                  <a:pt x="87" y="11"/>
                </a:cubicBezTo>
                <a:close/>
                <a:moveTo>
                  <a:pt x="83" y="52"/>
                </a:moveTo>
                <a:cubicBezTo>
                  <a:pt x="80" y="52"/>
                  <a:pt x="80" y="52"/>
                  <a:pt x="80" y="52"/>
                </a:cubicBezTo>
                <a:cubicBezTo>
                  <a:pt x="80" y="25"/>
                  <a:pt x="80" y="25"/>
                  <a:pt x="80" y="25"/>
                </a:cubicBezTo>
                <a:cubicBezTo>
                  <a:pt x="83" y="25"/>
                  <a:pt x="83" y="25"/>
                  <a:pt x="83" y="25"/>
                </a:cubicBezTo>
                <a:lnTo>
                  <a:pt x="83" y="52"/>
                </a:lnTo>
                <a:close/>
                <a:moveTo>
                  <a:pt x="92" y="52"/>
                </a:moveTo>
                <a:cubicBezTo>
                  <a:pt x="89" y="52"/>
                  <a:pt x="89" y="52"/>
                  <a:pt x="89" y="52"/>
                </a:cubicBezTo>
                <a:cubicBezTo>
                  <a:pt x="89" y="25"/>
                  <a:pt x="89" y="25"/>
                  <a:pt x="89" y="25"/>
                </a:cubicBezTo>
                <a:cubicBezTo>
                  <a:pt x="92" y="25"/>
                  <a:pt x="92" y="25"/>
                  <a:pt x="92" y="25"/>
                </a:cubicBezTo>
                <a:lnTo>
                  <a:pt x="92" y="5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4" name="Rectangle 298"/>
          <p:cNvSpPr>
            <a:spLocks noChangeArrowheads="1"/>
          </p:cNvSpPr>
          <p:nvPr/>
        </p:nvSpPr>
        <p:spPr bwMode="auto">
          <a:xfrm>
            <a:off x="11099066" y="2629599"/>
            <a:ext cx="24254" cy="11824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5" name="Freeform 363"/>
          <p:cNvSpPr/>
          <p:nvPr/>
        </p:nvSpPr>
        <p:spPr bwMode="auto">
          <a:xfrm>
            <a:off x="8544788" y="3295075"/>
            <a:ext cx="407775" cy="404743"/>
          </a:xfrm>
          <a:custGeom>
            <a:avLst/>
            <a:gdLst>
              <a:gd name="T0" fmla="*/ 91 w 101"/>
              <a:gd name="T1" fmla="*/ 4 h 100"/>
              <a:gd name="T2" fmla="*/ 90 w 101"/>
              <a:gd name="T3" fmla="*/ 5 h 100"/>
              <a:gd name="T4" fmla="*/ 66 w 101"/>
              <a:gd name="T5" fmla="*/ 7 h 100"/>
              <a:gd name="T6" fmla="*/ 10 w 101"/>
              <a:gd name="T7" fmla="*/ 63 h 100"/>
              <a:gd name="T8" fmla="*/ 9 w 101"/>
              <a:gd name="T9" fmla="*/ 62 h 100"/>
              <a:gd name="T10" fmla="*/ 2 w 101"/>
              <a:gd name="T11" fmla="*/ 62 h 100"/>
              <a:gd name="T12" fmla="*/ 2 w 101"/>
              <a:gd name="T13" fmla="*/ 69 h 100"/>
              <a:gd name="T14" fmla="*/ 31 w 101"/>
              <a:gd name="T15" fmla="*/ 98 h 100"/>
              <a:gd name="T16" fmla="*/ 38 w 101"/>
              <a:gd name="T17" fmla="*/ 98 h 100"/>
              <a:gd name="T18" fmla="*/ 38 w 101"/>
              <a:gd name="T19" fmla="*/ 91 h 100"/>
              <a:gd name="T20" fmla="*/ 37 w 101"/>
              <a:gd name="T21" fmla="*/ 90 h 100"/>
              <a:gd name="T22" fmla="*/ 93 w 101"/>
              <a:gd name="T23" fmla="*/ 34 h 100"/>
              <a:gd name="T24" fmla="*/ 94 w 101"/>
              <a:gd name="T25" fmla="*/ 8 h 100"/>
              <a:gd name="T26" fmla="*/ 95 w 101"/>
              <a:gd name="T27" fmla="*/ 8 h 100"/>
              <a:gd name="T28" fmla="*/ 95 w 101"/>
              <a:gd name="T29" fmla="*/ 4 h 100"/>
              <a:gd name="T30" fmla="*/ 91 w 101"/>
              <a:gd name="T31" fmla="*/ 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1" h="100">
                <a:moveTo>
                  <a:pt x="91" y="4"/>
                </a:moveTo>
                <a:cubicBezTo>
                  <a:pt x="90" y="5"/>
                  <a:pt x="90" y="5"/>
                  <a:pt x="90" y="5"/>
                </a:cubicBezTo>
                <a:cubicBezTo>
                  <a:pt x="83" y="0"/>
                  <a:pt x="73" y="0"/>
                  <a:pt x="66" y="7"/>
                </a:cubicBezTo>
                <a:cubicBezTo>
                  <a:pt x="10" y="63"/>
                  <a:pt x="10" y="63"/>
                  <a:pt x="10" y="63"/>
                </a:cubicBezTo>
                <a:cubicBezTo>
                  <a:pt x="9" y="62"/>
                  <a:pt x="9" y="62"/>
                  <a:pt x="9" y="62"/>
                </a:cubicBezTo>
                <a:cubicBezTo>
                  <a:pt x="7" y="60"/>
                  <a:pt x="4" y="60"/>
                  <a:pt x="2" y="62"/>
                </a:cubicBezTo>
                <a:cubicBezTo>
                  <a:pt x="0" y="64"/>
                  <a:pt x="0" y="67"/>
                  <a:pt x="2" y="69"/>
                </a:cubicBezTo>
                <a:cubicBezTo>
                  <a:pt x="31" y="98"/>
                  <a:pt x="31" y="98"/>
                  <a:pt x="31" y="98"/>
                </a:cubicBezTo>
                <a:cubicBezTo>
                  <a:pt x="33" y="100"/>
                  <a:pt x="36" y="100"/>
                  <a:pt x="38" y="98"/>
                </a:cubicBezTo>
                <a:cubicBezTo>
                  <a:pt x="40" y="96"/>
                  <a:pt x="40" y="93"/>
                  <a:pt x="38" y="91"/>
                </a:cubicBezTo>
                <a:cubicBezTo>
                  <a:pt x="37" y="90"/>
                  <a:pt x="37" y="90"/>
                  <a:pt x="37" y="90"/>
                </a:cubicBezTo>
                <a:cubicBezTo>
                  <a:pt x="93" y="34"/>
                  <a:pt x="93" y="34"/>
                  <a:pt x="93" y="34"/>
                </a:cubicBezTo>
                <a:cubicBezTo>
                  <a:pt x="100" y="27"/>
                  <a:pt x="101" y="16"/>
                  <a:pt x="94" y="8"/>
                </a:cubicBezTo>
                <a:cubicBezTo>
                  <a:pt x="95" y="8"/>
                  <a:pt x="95" y="8"/>
                  <a:pt x="95" y="8"/>
                </a:cubicBezTo>
                <a:cubicBezTo>
                  <a:pt x="96" y="7"/>
                  <a:pt x="96" y="5"/>
                  <a:pt x="95" y="4"/>
                </a:cubicBezTo>
                <a:cubicBezTo>
                  <a:pt x="93" y="3"/>
                  <a:pt x="92" y="3"/>
                  <a:pt x="91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6" name="Freeform 364"/>
          <p:cNvSpPr>
            <a:spLocks noEditPoints="1"/>
          </p:cNvSpPr>
          <p:nvPr/>
        </p:nvSpPr>
        <p:spPr bwMode="auto">
          <a:xfrm>
            <a:off x="9434616" y="3408767"/>
            <a:ext cx="218288" cy="336528"/>
          </a:xfrm>
          <a:custGeom>
            <a:avLst/>
            <a:gdLst>
              <a:gd name="T0" fmla="*/ 52 w 54"/>
              <a:gd name="T1" fmla="*/ 83 h 83"/>
              <a:gd name="T2" fmla="*/ 2 w 54"/>
              <a:gd name="T3" fmla="*/ 83 h 83"/>
              <a:gd name="T4" fmla="*/ 0 w 54"/>
              <a:gd name="T5" fmla="*/ 81 h 83"/>
              <a:gd name="T6" fmla="*/ 0 w 54"/>
              <a:gd name="T7" fmla="*/ 2 h 83"/>
              <a:gd name="T8" fmla="*/ 2 w 54"/>
              <a:gd name="T9" fmla="*/ 0 h 83"/>
              <a:gd name="T10" fmla="*/ 52 w 54"/>
              <a:gd name="T11" fmla="*/ 0 h 83"/>
              <a:gd name="T12" fmla="*/ 54 w 54"/>
              <a:gd name="T13" fmla="*/ 2 h 83"/>
              <a:gd name="T14" fmla="*/ 54 w 54"/>
              <a:gd name="T15" fmla="*/ 81 h 83"/>
              <a:gd name="T16" fmla="*/ 52 w 54"/>
              <a:gd name="T17" fmla="*/ 83 h 83"/>
              <a:gd name="T18" fmla="*/ 4 w 54"/>
              <a:gd name="T19" fmla="*/ 79 h 83"/>
              <a:gd name="T20" fmla="*/ 50 w 54"/>
              <a:gd name="T21" fmla="*/ 79 h 83"/>
              <a:gd name="T22" fmla="*/ 50 w 54"/>
              <a:gd name="T23" fmla="*/ 4 h 83"/>
              <a:gd name="T24" fmla="*/ 4 w 54"/>
              <a:gd name="T25" fmla="*/ 4 h 83"/>
              <a:gd name="T26" fmla="*/ 4 w 54"/>
              <a:gd name="T27" fmla="*/ 79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" h="83">
                <a:moveTo>
                  <a:pt x="52" y="83"/>
                </a:moveTo>
                <a:cubicBezTo>
                  <a:pt x="2" y="83"/>
                  <a:pt x="2" y="83"/>
                  <a:pt x="2" y="83"/>
                </a:cubicBezTo>
                <a:cubicBezTo>
                  <a:pt x="1" y="83"/>
                  <a:pt x="0" y="82"/>
                  <a:pt x="0" y="81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3" y="0"/>
                  <a:pt x="54" y="0"/>
                  <a:pt x="54" y="2"/>
                </a:cubicBezTo>
                <a:cubicBezTo>
                  <a:pt x="54" y="81"/>
                  <a:pt x="54" y="81"/>
                  <a:pt x="54" y="81"/>
                </a:cubicBezTo>
                <a:cubicBezTo>
                  <a:pt x="54" y="82"/>
                  <a:pt x="53" y="83"/>
                  <a:pt x="52" y="83"/>
                </a:cubicBezTo>
                <a:moveTo>
                  <a:pt x="4" y="79"/>
                </a:moveTo>
                <a:cubicBezTo>
                  <a:pt x="50" y="79"/>
                  <a:pt x="50" y="79"/>
                  <a:pt x="50" y="79"/>
                </a:cubicBezTo>
                <a:cubicBezTo>
                  <a:pt x="50" y="4"/>
                  <a:pt x="50" y="4"/>
                  <a:pt x="50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79"/>
                  <a:pt x="4" y="79"/>
                  <a:pt x="4" y="79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7" name="Freeform 365"/>
          <p:cNvSpPr>
            <a:spLocks noEditPoints="1"/>
          </p:cNvSpPr>
          <p:nvPr/>
        </p:nvSpPr>
        <p:spPr bwMode="auto">
          <a:xfrm>
            <a:off x="9572562" y="3469403"/>
            <a:ext cx="80342" cy="40929"/>
          </a:xfrm>
          <a:custGeom>
            <a:avLst/>
            <a:gdLst>
              <a:gd name="T0" fmla="*/ 18 w 20"/>
              <a:gd name="T1" fmla="*/ 10 h 10"/>
              <a:gd name="T2" fmla="*/ 2 w 20"/>
              <a:gd name="T3" fmla="*/ 10 h 10"/>
              <a:gd name="T4" fmla="*/ 0 w 20"/>
              <a:gd name="T5" fmla="*/ 8 h 10"/>
              <a:gd name="T6" fmla="*/ 0 w 20"/>
              <a:gd name="T7" fmla="*/ 2 h 10"/>
              <a:gd name="T8" fmla="*/ 2 w 20"/>
              <a:gd name="T9" fmla="*/ 0 h 10"/>
              <a:gd name="T10" fmla="*/ 18 w 20"/>
              <a:gd name="T11" fmla="*/ 0 h 10"/>
              <a:gd name="T12" fmla="*/ 20 w 20"/>
              <a:gd name="T13" fmla="*/ 2 h 10"/>
              <a:gd name="T14" fmla="*/ 20 w 20"/>
              <a:gd name="T15" fmla="*/ 8 h 10"/>
              <a:gd name="T16" fmla="*/ 18 w 20"/>
              <a:gd name="T17" fmla="*/ 10 h 10"/>
              <a:gd name="T18" fmla="*/ 4 w 20"/>
              <a:gd name="T19" fmla="*/ 6 h 10"/>
              <a:gd name="T20" fmla="*/ 16 w 20"/>
              <a:gd name="T21" fmla="*/ 6 h 10"/>
              <a:gd name="T22" fmla="*/ 16 w 20"/>
              <a:gd name="T23" fmla="*/ 4 h 10"/>
              <a:gd name="T24" fmla="*/ 4 w 20"/>
              <a:gd name="T25" fmla="*/ 4 h 10"/>
              <a:gd name="T26" fmla="*/ 4 w 20"/>
              <a:gd name="T27" fmla="*/ 6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" h="10">
                <a:moveTo>
                  <a:pt x="18" y="10"/>
                </a:move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20" y="0"/>
                  <a:pt x="20" y="2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9"/>
                  <a:pt x="19" y="10"/>
                  <a:pt x="18" y="10"/>
                </a:cubicBezTo>
                <a:moveTo>
                  <a:pt x="4" y="6"/>
                </a:moveTo>
                <a:cubicBezTo>
                  <a:pt x="16" y="6"/>
                  <a:pt x="16" y="6"/>
                  <a:pt x="16" y="6"/>
                </a:cubicBezTo>
                <a:cubicBezTo>
                  <a:pt x="16" y="4"/>
                  <a:pt x="16" y="4"/>
                  <a:pt x="16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6"/>
                  <a:pt x="4" y="6"/>
                  <a:pt x="4" y="6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8" name="Freeform 366"/>
          <p:cNvSpPr>
            <a:spLocks noEditPoints="1"/>
          </p:cNvSpPr>
          <p:nvPr/>
        </p:nvSpPr>
        <p:spPr bwMode="auto">
          <a:xfrm>
            <a:off x="9572562" y="3534586"/>
            <a:ext cx="80342" cy="43961"/>
          </a:xfrm>
          <a:custGeom>
            <a:avLst/>
            <a:gdLst>
              <a:gd name="T0" fmla="*/ 18 w 20"/>
              <a:gd name="T1" fmla="*/ 11 h 11"/>
              <a:gd name="T2" fmla="*/ 2 w 20"/>
              <a:gd name="T3" fmla="*/ 11 h 11"/>
              <a:gd name="T4" fmla="*/ 0 w 20"/>
              <a:gd name="T5" fmla="*/ 9 h 11"/>
              <a:gd name="T6" fmla="*/ 0 w 20"/>
              <a:gd name="T7" fmla="*/ 2 h 11"/>
              <a:gd name="T8" fmla="*/ 2 w 20"/>
              <a:gd name="T9" fmla="*/ 0 h 11"/>
              <a:gd name="T10" fmla="*/ 18 w 20"/>
              <a:gd name="T11" fmla="*/ 0 h 11"/>
              <a:gd name="T12" fmla="*/ 20 w 20"/>
              <a:gd name="T13" fmla="*/ 2 h 11"/>
              <a:gd name="T14" fmla="*/ 20 w 20"/>
              <a:gd name="T15" fmla="*/ 9 h 11"/>
              <a:gd name="T16" fmla="*/ 18 w 20"/>
              <a:gd name="T17" fmla="*/ 11 h 11"/>
              <a:gd name="T18" fmla="*/ 4 w 20"/>
              <a:gd name="T19" fmla="*/ 7 h 11"/>
              <a:gd name="T20" fmla="*/ 16 w 20"/>
              <a:gd name="T21" fmla="*/ 7 h 11"/>
              <a:gd name="T22" fmla="*/ 16 w 20"/>
              <a:gd name="T23" fmla="*/ 4 h 11"/>
              <a:gd name="T24" fmla="*/ 4 w 20"/>
              <a:gd name="T25" fmla="*/ 4 h 11"/>
              <a:gd name="T26" fmla="*/ 4 w 20"/>
              <a:gd name="T27" fmla="*/ 7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" h="11">
                <a:moveTo>
                  <a:pt x="18" y="11"/>
                </a:move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20" y="1"/>
                  <a:pt x="20" y="2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10"/>
                  <a:pt x="19" y="11"/>
                  <a:pt x="18" y="11"/>
                </a:cubicBezTo>
                <a:moveTo>
                  <a:pt x="4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4"/>
                  <a:pt x="16" y="4"/>
                  <a:pt x="16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7"/>
                  <a:pt x="4" y="7"/>
                  <a:pt x="4" y="7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9" name="Freeform 367"/>
          <p:cNvSpPr>
            <a:spLocks noEditPoints="1"/>
          </p:cNvSpPr>
          <p:nvPr/>
        </p:nvSpPr>
        <p:spPr bwMode="auto">
          <a:xfrm>
            <a:off x="9572562" y="3602801"/>
            <a:ext cx="80342" cy="45477"/>
          </a:xfrm>
          <a:custGeom>
            <a:avLst/>
            <a:gdLst>
              <a:gd name="T0" fmla="*/ 18 w 20"/>
              <a:gd name="T1" fmla="*/ 11 h 11"/>
              <a:gd name="T2" fmla="*/ 2 w 20"/>
              <a:gd name="T3" fmla="*/ 11 h 11"/>
              <a:gd name="T4" fmla="*/ 0 w 20"/>
              <a:gd name="T5" fmla="*/ 9 h 11"/>
              <a:gd name="T6" fmla="*/ 0 w 20"/>
              <a:gd name="T7" fmla="*/ 2 h 11"/>
              <a:gd name="T8" fmla="*/ 2 w 20"/>
              <a:gd name="T9" fmla="*/ 0 h 11"/>
              <a:gd name="T10" fmla="*/ 18 w 20"/>
              <a:gd name="T11" fmla="*/ 0 h 11"/>
              <a:gd name="T12" fmla="*/ 20 w 20"/>
              <a:gd name="T13" fmla="*/ 2 h 11"/>
              <a:gd name="T14" fmla="*/ 20 w 20"/>
              <a:gd name="T15" fmla="*/ 9 h 11"/>
              <a:gd name="T16" fmla="*/ 18 w 20"/>
              <a:gd name="T17" fmla="*/ 11 h 11"/>
              <a:gd name="T18" fmla="*/ 4 w 20"/>
              <a:gd name="T19" fmla="*/ 7 h 11"/>
              <a:gd name="T20" fmla="*/ 16 w 20"/>
              <a:gd name="T21" fmla="*/ 7 h 11"/>
              <a:gd name="T22" fmla="*/ 16 w 20"/>
              <a:gd name="T23" fmla="*/ 4 h 11"/>
              <a:gd name="T24" fmla="*/ 4 w 20"/>
              <a:gd name="T25" fmla="*/ 4 h 11"/>
              <a:gd name="T26" fmla="*/ 4 w 20"/>
              <a:gd name="T27" fmla="*/ 7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" h="11">
                <a:moveTo>
                  <a:pt x="18" y="11"/>
                </a:move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20" y="1"/>
                  <a:pt x="20" y="2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10"/>
                  <a:pt x="19" y="11"/>
                  <a:pt x="18" y="11"/>
                </a:cubicBezTo>
                <a:moveTo>
                  <a:pt x="4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4"/>
                  <a:pt x="16" y="4"/>
                  <a:pt x="16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7"/>
                  <a:pt x="4" y="7"/>
                  <a:pt x="4" y="7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0" name="Freeform 368"/>
          <p:cNvSpPr>
            <a:spLocks noEditPoints="1"/>
          </p:cNvSpPr>
          <p:nvPr/>
        </p:nvSpPr>
        <p:spPr bwMode="auto">
          <a:xfrm>
            <a:off x="9451291" y="3486077"/>
            <a:ext cx="186455" cy="242543"/>
          </a:xfrm>
          <a:custGeom>
            <a:avLst/>
            <a:gdLst>
              <a:gd name="T0" fmla="*/ 46 w 46"/>
              <a:gd name="T1" fmla="*/ 16 h 60"/>
              <a:gd name="T2" fmla="*/ 34 w 46"/>
              <a:gd name="T3" fmla="*/ 16 h 60"/>
              <a:gd name="T4" fmla="*/ 34 w 46"/>
              <a:gd name="T5" fmla="*/ 19 h 60"/>
              <a:gd name="T6" fmla="*/ 46 w 46"/>
              <a:gd name="T7" fmla="*/ 19 h 60"/>
              <a:gd name="T8" fmla="*/ 46 w 46"/>
              <a:gd name="T9" fmla="*/ 16 h 60"/>
              <a:gd name="T10" fmla="*/ 30 w 46"/>
              <a:gd name="T11" fmla="*/ 0 h 60"/>
              <a:gd name="T12" fmla="*/ 0 w 46"/>
              <a:gd name="T13" fmla="*/ 0 h 60"/>
              <a:gd name="T14" fmla="*/ 0 w 46"/>
              <a:gd name="T15" fmla="*/ 60 h 60"/>
              <a:gd name="T16" fmla="*/ 46 w 46"/>
              <a:gd name="T17" fmla="*/ 60 h 60"/>
              <a:gd name="T18" fmla="*/ 46 w 46"/>
              <a:gd name="T19" fmla="*/ 40 h 60"/>
              <a:gd name="T20" fmla="*/ 32 w 46"/>
              <a:gd name="T21" fmla="*/ 40 h 60"/>
              <a:gd name="T22" fmla="*/ 30 w 46"/>
              <a:gd name="T23" fmla="*/ 38 h 60"/>
              <a:gd name="T24" fmla="*/ 30 w 46"/>
              <a:gd name="T25" fmla="*/ 31 h 60"/>
              <a:gd name="T26" fmla="*/ 32 w 46"/>
              <a:gd name="T27" fmla="*/ 29 h 60"/>
              <a:gd name="T28" fmla="*/ 46 w 46"/>
              <a:gd name="T29" fmla="*/ 29 h 60"/>
              <a:gd name="T30" fmla="*/ 46 w 46"/>
              <a:gd name="T31" fmla="*/ 23 h 60"/>
              <a:gd name="T32" fmla="*/ 32 w 46"/>
              <a:gd name="T33" fmla="*/ 23 h 60"/>
              <a:gd name="T34" fmla="*/ 30 w 46"/>
              <a:gd name="T35" fmla="*/ 21 h 60"/>
              <a:gd name="T36" fmla="*/ 30 w 46"/>
              <a:gd name="T37" fmla="*/ 14 h 60"/>
              <a:gd name="T38" fmla="*/ 32 w 46"/>
              <a:gd name="T39" fmla="*/ 12 h 60"/>
              <a:gd name="T40" fmla="*/ 46 w 46"/>
              <a:gd name="T41" fmla="*/ 12 h 60"/>
              <a:gd name="T42" fmla="*/ 46 w 46"/>
              <a:gd name="T43" fmla="*/ 6 h 60"/>
              <a:gd name="T44" fmla="*/ 32 w 46"/>
              <a:gd name="T45" fmla="*/ 6 h 60"/>
              <a:gd name="T46" fmla="*/ 30 w 46"/>
              <a:gd name="T47" fmla="*/ 4 h 60"/>
              <a:gd name="T48" fmla="*/ 30 w 46"/>
              <a:gd name="T49" fmla="*/ 0 h 60"/>
              <a:gd name="T50" fmla="*/ 46 w 46"/>
              <a:gd name="T51" fmla="*/ 0 h 60"/>
              <a:gd name="T52" fmla="*/ 34 w 46"/>
              <a:gd name="T53" fmla="*/ 0 h 60"/>
              <a:gd name="T54" fmla="*/ 34 w 46"/>
              <a:gd name="T55" fmla="*/ 2 h 60"/>
              <a:gd name="T56" fmla="*/ 46 w 46"/>
              <a:gd name="T57" fmla="*/ 2 h 60"/>
              <a:gd name="T58" fmla="*/ 46 w 46"/>
              <a:gd name="T59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" h="60">
                <a:moveTo>
                  <a:pt x="46" y="16"/>
                </a:moveTo>
                <a:cubicBezTo>
                  <a:pt x="34" y="16"/>
                  <a:pt x="34" y="16"/>
                  <a:pt x="34" y="16"/>
                </a:cubicBezTo>
                <a:cubicBezTo>
                  <a:pt x="34" y="19"/>
                  <a:pt x="34" y="19"/>
                  <a:pt x="34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6"/>
                  <a:pt x="46" y="16"/>
                  <a:pt x="46" y="16"/>
                </a:cubicBezTo>
                <a:moveTo>
                  <a:pt x="3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0"/>
                  <a:pt x="0" y="60"/>
                  <a:pt x="0" y="60"/>
                </a:cubicBezTo>
                <a:cubicBezTo>
                  <a:pt x="46" y="60"/>
                  <a:pt x="46" y="60"/>
                  <a:pt x="46" y="60"/>
                </a:cubicBezTo>
                <a:cubicBezTo>
                  <a:pt x="46" y="40"/>
                  <a:pt x="46" y="40"/>
                  <a:pt x="46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1" y="40"/>
                  <a:pt x="30" y="39"/>
                  <a:pt x="30" y="38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0"/>
                  <a:pt x="31" y="29"/>
                  <a:pt x="32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3"/>
                  <a:pt x="46" y="23"/>
                  <a:pt x="46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1" y="23"/>
                  <a:pt x="30" y="22"/>
                  <a:pt x="30" y="21"/>
                </a:cubicBezTo>
                <a:cubicBezTo>
                  <a:pt x="30" y="14"/>
                  <a:pt x="30" y="14"/>
                  <a:pt x="30" y="14"/>
                </a:cubicBezTo>
                <a:cubicBezTo>
                  <a:pt x="30" y="13"/>
                  <a:pt x="31" y="12"/>
                  <a:pt x="32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6"/>
                  <a:pt x="46" y="6"/>
                  <a:pt x="46" y="6"/>
                </a:cubicBezTo>
                <a:cubicBezTo>
                  <a:pt x="32" y="6"/>
                  <a:pt x="32" y="6"/>
                  <a:pt x="32" y="6"/>
                </a:cubicBezTo>
                <a:cubicBezTo>
                  <a:pt x="31" y="6"/>
                  <a:pt x="30" y="5"/>
                  <a:pt x="30" y="4"/>
                </a:cubicBezTo>
                <a:cubicBezTo>
                  <a:pt x="30" y="0"/>
                  <a:pt x="30" y="0"/>
                  <a:pt x="30" y="0"/>
                </a:cubicBezTo>
                <a:moveTo>
                  <a:pt x="46" y="0"/>
                </a:moveTo>
                <a:cubicBezTo>
                  <a:pt x="34" y="0"/>
                  <a:pt x="34" y="0"/>
                  <a:pt x="34" y="0"/>
                </a:cubicBezTo>
                <a:cubicBezTo>
                  <a:pt x="34" y="2"/>
                  <a:pt x="34" y="2"/>
                  <a:pt x="34" y="2"/>
                </a:cubicBezTo>
                <a:cubicBezTo>
                  <a:pt x="46" y="2"/>
                  <a:pt x="46" y="2"/>
                  <a:pt x="46" y="2"/>
                </a:cubicBezTo>
                <a:cubicBezTo>
                  <a:pt x="46" y="0"/>
                  <a:pt x="46" y="0"/>
                  <a:pt x="46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1" name="Freeform 369"/>
          <p:cNvSpPr>
            <a:spLocks noEditPoints="1"/>
          </p:cNvSpPr>
          <p:nvPr/>
        </p:nvSpPr>
        <p:spPr bwMode="auto">
          <a:xfrm>
            <a:off x="9446743" y="3486077"/>
            <a:ext cx="194034" cy="247090"/>
          </a:xfrm>
          <a:custGeom>
            <a:avLst/>
            <a:gdLst>
              <a:gd name="T0" fmla="*/ 128 w 128"/>
              <a:gd name="T1" fmla="*/ 61 h 163"/>
              <a:gd name="T2" fmla="*/ 126 w 128"/>
              <a:gd name="T3" fmla="*/ 61 h 163"/>
              <a:gd name="T4" fmla="*/ 126 w 128"/>
              <a:gd name="T5" fmla="*/ 77 h 163"/>
              <a:gd name="T6" fmla="*/ 128 w 128"/>
              <a:gd name="T7" fmla="*/ 77 h 163"/>
              <a:gd name="T8" fmla="*/ 128 w 128"/>
              <a:gd name="T9" fmla="*/ 61 h 163"/>
              <a:gd name="T10" fmla="*/ 128 w 128"/>
              <a:gd name="T11" fmla="*/ 16 h 163"/>
              <a:gd name="T12" fmla="*/ 126 w 128"/>
              <a:gd name="T13" fmla="*/ 16 h 163"/>
              <a:gd name="T14" fmla="*/ 126 w 128"/>
              <a:gd name="T15" fmla="*/ 32 h 163"/>
              <a:gd name="T16" fmla="*/ 128 w 128"/>
              <a:gd name="T17" fmla="*/ 32 h 163"/>
              <a:gd name="T18" fmla="*/ 128 w 128"/>
              <a:gd name="T19" fmla="*/ 16 h 163"/>
              <a:gd name="T20" fmla="*/ 3 w 128"/>
              <a:gd name="T21" fmla="*/ 0 h 163"/>
              <a:gd name="T22" fmla="*/ 0 w 128"/>
              <a:gd name="T23" fmla="*/ 0 h 163"/>
              <a:gd name="T24" fmla="*/ 0 w 128"/>
              <a:gd name="T25" fmla="*/ 163 h 163"/>
              <a:gd name="T26" fmla="*/ 128 w 128"/>
              <a:gd name="T27" fmla="*/ 163 h 163"/>
              <a:gd name="T28" fmla="*/ 128 w 128"/>
              <a:gd name="T29" fmla="*/ 107 h 163"/>
              <a:gd name="T30" fmla="*/ 126 w 128"/>
              <a:gd name="T31" fmla="*/ 107 h 163"/>
              <a:gd name="T32" fmla="*/ 126 w 128"/>
              <a:gd name="T33" fmla="*/ 160 h 163"/>
              <a:gd name="T34" fmla="*/ 3 w 128"/>
              <a:gd name="T35" fmla="*/ 160 h 163"/>
              <a:gd name="T36" fmla="*/ 3 w 128"/>
              <a:gd name="T3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63">
                <a:moveTo>
                  <a:pt x="128" y="61"/>
                </a:moveTo>
                <a:lnTo>
                  <a:pt x="126" y="61"/>
                </a:lnTo>
                <a:lnTo>
                  <a:pt x="126" y="77"/>
                </a:lnTo>
                <a:lnTo>
                  <a:pt x="128" y="77"/>
                </a:lnTo>
                <a:lnTo>
                  <a:pt x="128" y="61"/>
                </a:lnTo>
                <a:close/>
                <a:moveTo>
                  <a:pt x="128" y="16"/>
                </a:moveTo>
                <a:lnTo>
                  <a:pt x="126" y="16"/>
                </a:lnTo>
                <a:lnTo>
                  <a:pt x="126" y="32"/>
                </a:lnTo>
                <a:lnTo>
                  <a:pt x="128" y="32"/>
                </a:lnTo>
                <a:lnTo>
                  <a:pt x="128" y="16"/>
                </a:lnTo>
                <a:close/>
                <a:moveTo>
                  <a:pt x="3" y="0"/>
                </a:moveTo>
                <a:lnTo>
                  <a:pt x="0" y="0"/>
                </a:lnTo>
                <a:lnTo>
                  <a:pt x="0" y="163"/>
                </a:lnTo>
                <a:lnTo>
                  <a:pt x="128" y="163"/>
                </a:lnTo>
                <a:lnTo>
                  <a:pt x="128" y="107"/>
                </a:lnTo>
                <a:lnTo>
                  <a:pt x="126" y="107"/>
                </a:lnTo>
                <a:lnTo>
                  <a:pt x="126" y="160"/>
                </a:lnTo>
                <a:lnTo>
                  <a:pt x="3" y="160"/>
                </a:lnTo>
                <a:lnTo>
                  <a:pt x="3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2" name="Freeform 370"/>
          <p:cNvSpPr>
            <a:spLocks noEditPoints="1"/>
          </p:cNvSpPr>
          <p:nvPr/>
        </p:nvSpPr>
        <p:spPr bwMode="auto">
          <a:xfrm>
            <a:off x="9446743" y="3486077"/>
            <a:ext cx="194034" cy="247090"/>
          </a:xfrm>
          <a:custGeom>
            <a:avLst/>
            <a:gdLst>
              <a:gd name="T0" fmla="*/ 128 w 128"/>
              <a:gd name="T1" fmla="*/ 61 h 163"/>
              <a:gd name="T2" fmla="*/ 126 w 128"/>
              <a:gd name="T3" fmla="*/ 61 h 163"/>
              <a:gd name="T4" fmla="*/ 126 w 128"/>
              <a:gd name="T5" fmla="*/ 77 h 163"/>
              <a:gd name="T6" fmla="*/ 128 w 128"/>
              <a:gd name="T7" fmla="*/ 77 h 163"/>
              <a:gd name="T8" fmla="*/ 128 w 128"/>
              <a:gd name="T9" fmla="*/ 61 h 163"/>
              <a:gd name="T10" fmla="*/ 128 w 128"/>
              <a:gd name="T11" fmla="*/ 16 h 163"/>
              <a:gd name="T12" fmla="*/ 126 w 128"/>
              <a:gd name="T13" fmla="*/ 16 h 163"/>
              <a:gd name="T14" fmla="*/ 126 w 128"/>
              <a:gd name="T15" fmla="*/ 32 h 163"/>
              <a:gd name="T16" fmla="*/ 128 w 128"/>
              <a:gd name="T17" fmla="*/ 32 h 163"/>
              <a:gd name="T18" fmla="*/ 128 w 128"/>
              <a:gd name="T19" fmla="*/ 16 h 163"/>
              <a:gd name="T20" fmla="*/ 3 w 128"/>
              <a:gd name="T21" fmla="*/ 0 h 163"/>
              <a:gd name="T22" fmla="*/ 0 w 128"/>
              <a:gd name="T23" fmla="*/ 0 h 163"/>
              <a:gd name="T24" fmla="*/ 0 w 128"/>
              <a:gd name="T25" fmla="*/ 163 h 163"/>
              <a:gd name="T26" fmla="*/ 128 w 128"/>
              <a:gd name="T27" fmla="*/ 163 h 163"/>
              <a:gd name="T28" fmla="*/ 128 w 128"/>
              <a:gd name="T29" fmla="*/ 107 h 163"/>
              <a:gd name="T30" fmla="*/ 126 w 128"/>
              <a:gd name="T31" fmla="*/ 107 h 163"/>
              <a:gd name="T32" fmla="*/ 126 w 128"/>
              <a:gd name="T33" fmla="*/ 160 h 163"/>
              <a:gd name="T34" fmla="*/ 3 w 128"/>
              <a:gd name="T35" fmla="*/ 160 h 163"/>
              <a:gd name="T36" fmla="*/ 3 w 128"/>
              <a:gd name="T3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63">
                <a:moveTo>
                  <a:pt x="128" y="61"/>
                </a:moveTo>
                <a:lnTo>
                  <a:pt x="126" y="61"/>
                </a:lnTo>
                <a:lnTo>
                  <a:pt x="126" y="77"/>
                </a:lnTo>
                <a:lnTo>
                  <a:pt x="128" y="77"/>
                </a:lnTo>
                <a:lnTo>
                  <a:pt x="128" y="61"/>
                </a:lnTo>
                <a:moveTo>
                  <a:pt x="128" y="16"/>
                </a:moveTo>
                <a:lnTo>
                  <a:pt x="126" y="16"/>
                </a:lnTo>
                <a:lnTo>
                  <a:pt x="126" y="32"/>
                </a:lnTo>
                <a:lnTo>
                  <a:pt x="128" y="32"/>
                </a:lnTo>
                <a:lnTo>
                  <a:pt x="128" y="16"/>
                </a:lnTo>
                <a:moveTo>
                  <a:pt x="3" y="0"/>
                </a:moveTo>
                <a:lnTo>
                  <a:pt x="0" y="0"/>
                </a:lnTo>
                <a:lnTo>
                  <a:pt x="0" y="163"/>
                </a:lnTo>
                <a:lnTo>
                  <a:pt x="128" y="163"/>
                </a:lnTo>
                <a:lnTo>
                  <a:pt x="128" y="107"/>
                </a:lnTo>
                <a:lnTo>
                  <a:pt x="126" y="107"/>
                </a:lnTo>
                <a:lnTo>
                  <a:pt x="126" y="160"/>
                </a:lnTo>
                <a:lnTo>
                  <a:pt x="3" y="160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3" name="Freeform 371"/>
          <p:cNvSpPr/>
          <p:nvPr/>
        </p:nvSpPr>
        <p:spPr bwMode="auto">
          <a:xfrm>
            <a:off x="9572562" y="3486077"/>
            <a:ext cx="68215" cy="24254"/>
          </a:xfrm>
          <a:custGeom>
            <a:avLst/>
            <a:gdLst>
              <a:gd name="T0" fmla="*/ 17 w 17"/>
              <a:gd name="T1" fmla="*/ 0 h 6"/>
              <a:gd name="T2" fmla="*/ 16 w 17"/>
              <a:gd name="T3" fmla="*/ 0 h 6"/>
              <a:gd name="T4" fmla="*/ 16 w 17"/>
              <a:gd name="T5" fmla="*/ 2 h 6"/>
              <a:gd name="T6" fmla="*/ 4 w 17"/>
              <a:gd name="T7" fmla="*/ 2 h 6"/>
              <a:gd name="T8" fmla="*/ 4 w 17"/>
              <a:gd name="T9" fmla="*/ 0 h 6"/>
              <a:gd name="T10" fmla="*/ 0 w 17"/>
              <a:gd name="T11" fmla="*/ 0 h 6"/>
              <a:gd name="T12" fmla="*/ 0 w 17"/>
              <a:gd name="T13" fmla="*/ 4 h 6"/>
              <a:gd name="T14" fmla="*/ 2 w 17"/>
              <a:gd name="T15" fmla="*/ 6 h 6"/>
              <a:gd name="T16" fmla="*/ 16 w 17"/>
              <a:gd name="T17" fmla="*/ 6 h 6"/>
              <a:gd name="T18" fmla="*/ 17 w 17"/>
              <a:gd name="T19" fmla="*/ 6 h 6"/>
              <a:gd name="T20" fmla="*/ 17 w 17"/>
              <a:gd name="T21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" h="6">
                <a:moveTo>
                  <a:pt x="17" y="0"/>
                </a:moveTo>
                <a:cubicBezTo>
                  <a:pt x="16" y="0"/>
                  <a:pt x="16" y="0"/>
                  <a:pt x="16" y="0"/>
                </a:cubicBezTo>
                <a:cubicBezTo>
                  <a:pt x="16" y="2"/>
                  <a:pt x="16" y="2"/>
                  <a:pt x="16" y="2"/>
                </a:cubicBezTo>
                <a:cubicBezTo>
                  <a:pt x="4" y="2"/>
                  <a:pt x="4" y="2"/>
                  <a:pt x="4" y="2"/>
                </a:cubicBezTo>
                <a:cubicBezTo>
                  <a:pt x="4" y="0"/>
                  <a:pt x="4" y="0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5"/>
                  <a:pt x="1" y="6"/>
                  <a:pt x="2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0"/>
                  <a:pt x="17" y="0"/>
                  <a:pt x="17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4" name="Freeform 372"/>
          <p:cNvSpPr>
            <a:spLocks noEditPoints="1"/>
          </p:cNvSpPr>
          <p:nvPr/>
        </p:nvSpPr>
        <p:spPr bwMode="auto">
          <a:xfrm>
            <a:off x="9572562" y="3534586"/>
            <a:ext cx="68215" cy="43961"/>
          </a:xfrm>
          <a:custGeom>
            <a:avLst/>
            <a:gdLst>
              <a:gd name="T0" fmla="*/ 16 w 17"/>
              <a:gd name="T1" fmla="*/ 4 h 11"/>
              <a:gd name="T2" fmla="*/ 16 w 17"/>
              <a:gd name="T3" fmla="*/ 4 h 11"/>
              <a:gd name="T4" fmla="*/ 16 w 17"/>
              <a:gd name="T5" fmla="*/ 7 h 11"/>
              <a:gd name="T6" fmla="*/ 4 w 17"/>
              <a:gd name="T7" fmla="*/ 7 h 11"/>
              <a:gd name="T8" fmla="*/ 4 w 17"/>
              <a:gd name="T9" fmla="*/ 4 h 11"/>
              <a:gd name="T10" fmla="*/ 16 w 17"/>
              <a:gd name="T11" fmla="*/ 4 h 11"/>
              <a:gd name="T12" fmla="*/ 17 w 17"/>
              <a:gd name="T13" fmla="*/ 0 h 11"/>
              <a:gd name="T14" fmla="*/ 16 w 17"/>
              <a:gd name="T15" fmla="*/ 0 h 11"/>
              <a:gd name="T16" fmla="*/ 2 w 17"/>
              <a:gd name="T17" fmla="*/ 0 h 11"/>
              <a:gd name="T18" fmla="*/ 0 w 17"/>
              <a:gd name="T19" fmla="*/ 2 h 11"/>
              <a:gd name="T20" fmla="*/ 0 w 17"/>
              <a:gd name="T21" fmla="*/ 9 h 11"/>
              <a:gd name="T22" fmla="*/ 2 w 17"/>
              <a:gd name="T23" fmla="*/ 11 h 11"/>
              <a:gd name="T24" fmla="*/ 16 w 17"/>
              <a:gd name="T25" fmla="*/ 11 h 11"/>
              <a:gd name="T26" fmla="*/ 17 w 17"/>
              <a:gd name="T27" fmla="*/ 11 h 11"/>
              <a:gd name="T28" fmla="*/ 17 w 17"/>
              <a:gd name="T2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" h="11">
                <a:moveTo>
                  <a:pt x="16" y="4"/>
                </a:moveTo>
                <a:cubicBezTo>
                  <a:pt x="16" y="4"/>
                  <a:pt x="16" y="4"/>
                  <a:pt x="16" y="4"/>
                </a:cubicBezTo>
                <a:cubicBezTo>
                  <a:pt x="16" y="7"/>
                  <a:pt x="16" y="7"/>
                  <a:pt x="16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4"/>
                  <a:pt x="4" y="4"/>
                  <a:pt x="4" y="4"/>
                </a:cubicBezTo>
                <a:cubicBezTo>
                  <a:pt x="16" y="4"/>
                  <a:pt x="16" y="4"/>
                  <a:pt x="16" y="4"/>
                </a:cubicBezTo>
                <a:moveTo>
                  <a:pt x="17" y="0"/>
                </a:moveTo>
                <a:cubicBezTo>
                  <a:pt x="16" y="0"/>
                  <a:pt x="16" y="0"/>
                  <a:pt x="1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1" y="11"/>
                  <a:pt x="2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0"/>
                  <a:pt x="17" y="0"/>
                  <a:pt x="17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5" name="Rectangle 373"/>
          <p:cNvSpPr>
            <a:spLocks noChangeArrowheads="1"/>
          </p:cNvSpPr>
          <p:nvPr/>
        </p:nvSpPr>
        <p:spPr bwMode="auto">
          <a:xfrm>
            <a:off x="9589237" y="3619476"/>
            <a:ext cx="48509" cy="12127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6" name="Rectangle 374"/>
          <p:cNvSpPr>
            <a:spLocks noChangeArrowheads="1"/>
          </p:cNvSpPr>
          <p:nvPr/>
        </p:nvSpPr>
        <p:spPr bwMode="auto">
          <a:xfrm>
            <a:off x="9589237" y="3619476"/>
            <a:ext cx="48509" cy="1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7" name="Freeform 375"/>
          <p:cNvSpPr>
            <a:spLocks noEditPoints="1"/>
          </p:cNvSpPr>
          <p:nvPr/>
        </p:nvSpPr>
        <p:spPr bwMode="auto">
          <a:xfrm>
            <a:off x="9572562" y="3602801"/>
            <a:ext cx="68215" cy="45477"/>
          </a:xfrm>
          <a:custGeom>
            <a:avLst/>
            <a:gdLst>
              <a:gd name="T0" fmla="*/ 16 w 17"/>
              <a:gd name="T1" fmla="*/ 4 h 11"/>
              <a:gd name="T2" fmla="*/ 16 w 17"/>
              <a:gd name="T3" fmla="*/ 4 h 11"/>
              <a:gd name="T4" fmla="*/ 16 w 17"/>
              <a:gd name="T5" fmla="*/ 7 h 11"/>
              <a:gd name="T6" fmla="*/ 4 w 17"/>
              <a:gd name="T7" fmla="*/ 7 h 11"/>
              <a:gd name="T8" fmla="*/ 4 w 17"/>
              <a:gd name="T9" fmla="*/ 4 h 11"/>
              <a:gd name="T10" fmla="*/ 16 w 17"/>
              <a:gd name="T11" fmla="*/ 4 h 11"/>
              <a:gd name="T12" fmla="*/ 17 w 17"/>
              <a:gd name="T13" fmla="*/ 0 h 11"/>
              <a:gd name="T14" fmla="*/ 16 w 17"/>
              <a:gd name="T15" fmla="*/ 0 h 11"/>
              <a:gd name="T16" fmla="*/ 2 w 17"/>
              <a:gd name="T17" fmla="*/ 0 h 11"/>
              <a:gd name="T18" fmla="*/ 0 w 17"/>
              <a:gd name="T19" fmla="*/ 2 h 11"/>
              <a:gd name="T20" fmla="*/ 0 w 17"/>
              <a:gd name="T21" fmla="*/ 9 h 11"/>
              <a:gd name="T22" fmla="*/ 2 w 17"/>
              <a:gd name="T23" fmla="*/ 11 h 11"/>
              <a:gd name="T24" fmla="*/ 16 w 17"/>
              <a:gd name="T25" fmla="*/ 11 h 11"/>
              <a:gd name="T26" fmla="*/ 17 w 17"/>
              <a:gd name="T27" fmla="*/ 11 h 11"/>
              <a:gd name="T28" fmla="*/ 17 w 17"/>
              <a:gd name="T29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" h="11">
                <a:moveTo>
                  <a:pt x="16" y="4"/>
                </a:moveTo>
                <a:cubicBezTo>
                  <a:pt x="16" y="4"/>
                  <a:pt x="16" y="4"/>
                  <a:pt x="16" y="4"/>
                </a:cubicBezTo>
                <a:cubicBezTo>
                  <a:pt x="16" y="7"/>
                  <a:pt x="16" y="7"/>
                  <a:pt x="16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4"/>
                  <a:pt x="4" y="4"/>
                  <a:pt x="4" y="4"/>
                </a:cubicBezTo>
                <a:cubicBezTo>
                  <a:pt x="16" y="4"/>
                  <a:pt x="16" y="4"/>
                  <a:pt x="16" y="4"/>
                </a:cubicBezTo>
                <a:moveTo>
                  <a:pt x="17" y="0"/>
                </a:moveTo>
                <a:cubicBezTo>
                  <a:pt x="16" y="0"/>
                  <a:pt x="16" y="0"/>
                  <a:pt x="1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1" y="11"/>
                  <a:pt x="2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0"/>
                  <a:pt x="17" y="0"/>
                  <a:pt x="17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" name="Freeform 376"/>
          <p:cNvSpPr/>
          <p:nvPr/>
        </p:nvSpPr>
        <p:spPr bwMode="auto">
          <a:xfrm>
            <a:off x="9446743" y="3273853"/>
            <a:ext cx="194034" cy="110660"/>
          </a:xfrm>
          <a:custGeom>
            <a:avLst/>
            <a:gdLst>
              <a:gd name="T0" fmla="*/ 48 w 48"/>
              <a:gd name="T1" fmla="*/ 27 h 27"/>
              <a:gd name="T2" fmla="*/ 0 w 48"/>
              <a:gd name="T3" fmla="*/ 27 h 27"/>
              <a:gd name="T4" fmla="*/ 16 w 48"/>
              <a:gd name="T5" fmla="*/ 0 h 27"/>
              <a:gd name="T6" fmla="*/ 32 w 48"/>
              <a:gd name="T7" fmla="*/ 0 h 27"/>
              <a:gd name="T8" fmla="*/ 48 w 48"/>
              <a:gd name="T9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27">
                <a:moveTo>
                  <a:pt x="48" y="27"/>
                </a:moveTo>
                <a:cubicBezTo>
                  <a:pt x="0" y="27"/>
                  <a:pt x="0" y="27"/>
                  <a:pt x="0" y="27"/>
                </a:cubicBezTo>
                <a:cubicBezTo>
                  <a:pt x="5" y="10"/>
                  <a:pt x="16" y="0"/>
                  <a:pt x="16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45" y="15"/>
                  <a:pt x="48" y="2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9" name="Freeform 377"/>
          <p:cNvSpPr/>
          <p:nvPr/>
        </p:nvSpPr>
        <p:spPr bwMode="auto">
          <a:xfrm>
            <a:off x="9516474" y="3222312"/>
            <a:ext cx="51540" cy="109144"/>
          </a:xfrm>
          <a:custGeom>
            <a:avLst/>
            <a:gdLst>
              <a:gd name="T0" fmla="*/ 13 w 13"/>
              <a:gd name="T1" fmla="*/ 20 h 27"/>
              <a:gd name="T2" fmla="*/ 7 w 13"/>
              <a:gd name="T3" fmla="*/ 27 h 27"/>
              <a:gd name="T4" fmla="*/ 0 w 13"/>
              <a:gd name="T5" fmla="*/ 20 h 27"/>
              <a:gd name="T6" fmla="*/ 0 w 13"/>
              <a:gd name="T7" fmla="*/ 7 h 27"/>
              <a:gd name="T8" fmla="*/ 7 w 13"/>
              <a:gd name="T9" fmla="*/ 0 h 27"/>
              <a:gd name="T10" fmla="*/ 13 w 13"/>
              <a:gd name="T11" fmla="*/ 7 h 27"/>
              <a:gd name="T12" fmla="*/ 13 w 13"/>
              <a:gd name="T13" fmla="*/ 2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27">
                <a:moveTo>
                  <a:pt x="13" y="20"/>
                </a:moveTo>
                <a:cubicBezTo>
                  <a:pt x="13" y="24"/>
                  <a:pt x="11" y="27"/>
                  <a:pt x="7" y="27"/>
                </a:cubicBezTo>
                <a:cubicBezTo>
                  <a:pt x="3" y="27"/>
                  <a:pt x="0" y="24"/>
                  <a:pt x="0" y="2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3" y="3"/>
                  <a:pt x="13" y="7"/>
                </a:cubicBezTo>
                <a:lnTo>
                  <a:pt x="13" y="2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0" name="Freeform 378"/>
          <p:cNvSpPr/>
          <p:nvPr/>
        </p:nvSpPr>
        <p:spPr bwMode="auto">
          <a:xfrm>
            <a:off x="10103125" y="3522459"/>
            <a:ext cx="307726" cy="125819"/>
          </a:xfrm>
          <a:custGeom>
            <a:avLst/>
            <a:gdLst>
              <a:gd name="T0" fmla="*/ 38 w 76"/>
              <a:gd name="T1" fmla="*/ 31 h 31"/>
              <a:gd name="T2" fmla="*/ 76 w 76"/>
              <a:gd name="T3" fmla="*/ 0 h 31"/>
              <a:gd name="T4" fmla="*/ 0 w 76"/>
              <a:gd name="T5" fmla="*/ 0 h 31"/>
              <a:gd name="T6" fmla="*/ 38 w 76"/>
              <a:gd name="T7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" h="31">
                <a:moveTo>
                  <a:pt x="38" y="31"/>
                </a:moveTo>
                <a:cubicBezTo>
                  <a:pt x="59" y="31"/>
                  <a:pt x="76" y="21"/>
                  <a:pt x="7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"/>
                  <a:pt x="17" y="31"/>
                  <a:pt x="38" y="3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1" name="Freeform 379"/>
          <p:cNvSpPr/>
          <p:nvPr/>
        </p:nvSpPr>
        <p:spPr bwMode="auto">
          <a:xfrm>
            <a:off x="10277452" y="3367838"/>
            <a:ext cx="133398" cy="133398"/>
          </a:xfrm>
          <a:custGeom>
            <a:avLst/>
            <a:gdLst>
              <a:gd name="T0" fmla="*/ 33 w 33"/>
              <a:gd name="T1" fmla="*/ 33 h 33"/>
              <a:gd name="T2" fmla="*/ 0 w 33"/>
              <a:gd name="T3" fmla="*/ 0 h 33"/>
              <a:gd name="T4" fmla="*/ 0 w 33"/>
              <a:gd name="T5" fmla="*/ 33 h 33"/>
              <a:gd name="T6" fmla="*/ 33 w 33"/>
              <a:gd name="T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" h="33">
                <a:moveTo>
                  <a:pt x="33" y="33"/>
                </a:moveTo>
                <a:cubicBezTo>
                  <a:pt x="33" y="15"/>
                  <a:pt x="18" y="0"/>
                  <a:pt x="0" y="0"/>
                </a:cubicBezTo>
                <a:cubicBezTo>
                  <a:pt x="0" y="33"/>
                  <a:pt x="0" y="33"/>
                  <a:pt x="0" y="33"/>
                </a:cubicBezTo>
                <a:lnTo>
                  <a:pt x="33" y="3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2" name="Freeform 380"/>
          <p:cNvSpPr/>
          <p:nvPr/>
        </p:nvSpPr>
        <p:spPr bwMode="auto">
          <a:xfrm>
            <a:off x="10103125" y="3648278"/>
            <a:ext cx="89438" cy="87922"/>
          </a:xfrm>
          <a:custGeom>
            <a:avLst/>
            <a:gdLst>
              <a:gd name="T0" fmla="*/ 8 w 22"/>
              <a:gd name="T1" fmla="*/ 1 h 22"/>
              <a:gd name="T2" fmla="*/ 2 w 22"/>
              <a:gd name="T3" fmla="*/ 14 h 22"/>
              <a:gd name="T4" fmla="*/ 14 w 22"/>
              <a:gd name="T5" fmla="*/ 20 h 22"/>
              <a:gd name="T6" fmla="*/ 20 w 22"/>
              <a:gd name="T7" fmla="*/ 8 h 22"/>
              <a:gd name="T8" fmla="*/ 8 w 22"/>
              <a:gd name="T9" fmla="*/ 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2">
                <a:moveTo>
                  <a:pt x="8" y="1"/>
                </a:moveTo>
                <a:cubicBezTo>
                  <a:pt x="3" y="3"/>
                  <a:pt x="0" y="9"/>
                  <a:pt x="2" y="14"/>
                </a:cubicBezTo>
                <a:cubicBezTo>
                  <a:pt x="3" y="19"/>
                  <a:pt x="9" y="22"/>
                  <a:pt x="14" y="20"/>
                </a:cubicBezTo>
                <a:cubicBezTo>
                  <a:pt x="19" y="18"/>
                  <a:pt x="22" y="13"/>
                  <a:pt x="20" y="8"/>
                </a:cubicBezTo>
                <a:cubicBezTo>
                  <a:pt x="19" y="3"/>
                  <a:pt x="13" y="0"/>
                  <a:pt x="8" y="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3" name="Freeform 381"/>
          <p:cNvSpPr/>
          <p:nvPr/>
        </p:nvSpPr>
        <p:spPr bwMode="auto">
          <a:xfrm>
            <a:off x="10316865" y="3648278"/>
            <a:ext cx="89438" cy="87922"/>
          </a:xfrm>
          <a:custGeom>
            <a:avLst/>
            <a:gdLst>
              <a:gd name="T0" fmla="*/ 8 w 22"/>
              <a:gd name="T1" fmla="*/ 1 h 22"/>
              <a:gd name="T2" fmla="*/ 2 w 22"/>
              <a:gd name="T3" fmla="*/ 14 h 22"/>
              <a:gd name="T4" fmla="*/ 14 w 22"/>
              <a:gd name="T5" fmla="*/ 20 h 22"/>
              <a:gd name="T6" fmla="*/ 20 w 22"/>
              <a:gd name="T7" fmla="*/ 8 h 22"/>
              <a:gd name="T8" fmla="*/ 8 w 22"/>
              <a:gd name="T9" fmla="*/ 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" h="22">
                <a:moveTo>
                  <a:pt x="8" y="1"/>
                </a:moveTo>
                <a:cubicBezTo>
                  <a:pt x="3" y="3"/>
                  <a:pt x="0" y="9"/>
                  <a:pt x="2" y="14"/>
                </a:cubicBezTo>
                <a:cubicBezTo>
                  <a:pt x="4" y="19"/>
                  <a:pt x="9" y="22"/>
                  <a:pt x="14" y="20"/>
                </a:cubicBezTo>
                <a:cubicBezTo>
                  <a:pt x="19" y="18"/>
                  <a:pt x="22" y="13"/>
                  <a:pt x="20" y="8"/>
                </a:cubicBezTo>
                <a:cubicBezTo>
                  <a:pt x="19" y="3"/>
                  <a:pt x="13" y="0"/>
                  <a:pt x="8" y="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4" name="Freeform 382"/>
          <p:cNvSpPr/>
          <p:nvPr/>
        </p:nvSpPr>
        <p:spPr bwMode="auto">
          <a:xfrm>
            <a:off x="10042489" y="3411799"/>
            <a:ext cx="87922" cy="89438"/>
          </a:xfrm>
          <a:custGeom>
            <a:avLst/>
            <a:gdLst>
              <a:gd name="T0" fmla="*/ 16 w 22"/>
              <a:gd name="T1" fmla="*/ 9 h 22"/>
              <a:gd name="T2" fmla="*/ 16 w 22"/>
              <a:gd name="T3" fmla="*/ 22 h 22"/>
              <a:gd name="T4" fmla="*/ 22 w 22"/>
              <a:gd name="T5" fmla="*/ 22 h 22"/>
              <a:gd name="T6" fmla="*/ 22 w 22"/>
              <a:gd name="T7" fmla="*/ 9 h 22"/>
              <a:gd name="T8" fmla="*/ 22 w 22"/>
              <a:gd name="T9" fmla="*/ 6 h 22"/>
              <a:gd name="T10" fmla="*/ 16 w 22"/>
              <a:gd name="T11" fmla="*/ 6 h 22"/>
              <a:gd name="T12" fmla="*/ 6 w 22"/>
              <a:gd name="T13" fmla="*/ 6 h 22"/>
              <a:gd name="T14" fmla="*/ 6 w 22"/>
              <a:gd name="T15" fmla="*/ 3 h 22"/>
              <a:gd name="T16" fmla="*/ 3 w 22"/>
              <a:gd name="T17" fmla="*/ 0 h 22"/>
              <a:gd name="T18" fmla="*/ 0 w 22"/>
              <a:gd name="T19" fmla="*/ 3 h 22"/>
              <a:gd name="T20" fmla="*/ 0 w 22"/>
              <a:gd name="T21" fmla="*/ 11 h 22"/>
              <a:gd name="T22" fmla="*/ 3 w 22"/>
              <a:gd name="T23" fmla="*/ 14 h 22"/>
              <a:gd name="T24" fmla="*/ 6 w 22"/>
              <a:gd name="T25" fmla="*/ 11 h 22"/>
              <a:gd name="T26" fmla="*/ 6 w 22"/>
              <a:gd name="T27" fmla="*/ 9 h 22"/>
              <a:gd name="T28" fmla="*/ 16 w 22"/>
              <a:gd name="T29" fmla="*/ 9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" h="22">
                <a:moveTo>
                  <a:pt x="16" y="9"/>
                </a:moveTo>
                <a:cubicBezTo>
                  <a:pt x="16" y="22"/>
                  <a:pt x="16" y="22"/>
                  <a:pt x="16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6"/>
                  <a:pt x="22" y="6"/>
                  <a:pt x="22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2"/>
                  <a:pt x="1" y="14"/>
                  <a:pt x="3" y="14"/>
                </a:cubicBezTo>
                <a:cubicBezTo>
                  <a:pt x="5" y="14"/>
                  <a:pt x="6" y="12"/>
                  <a:pt x="6" y="11"/>
                </a:cubicBezTo>
                <a:cubicBezTo>
                  <a:pt x="6" y="9"/>
                  <a:pt x="6" y="9"/>
                  <a:pt x="6" y="9"/>
                </a:cubicBezTo>
                <a:lnTo>
                  <a:pt x="16" y="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5" name="Freeform 383"/>
          <p:cNvSpPr>
            <a:spLocks noEditPoints="1"/>
          </p:cNvSpPr>
          <p:nvPr/>
        </p:nvSpPr>
        <p:spPr bwMode="auto">
          <a:xfrm>
            <a:off x="10726156" y="3299623"/>
            <a:ext cx="331980" cy="445672"/>
          </a:xfrm>
          <a:custGeom>
            <a:avLst/>
            <a:gdLst>
              <a:gd name="T0" fmla="*/ 69 w 82"/>
              <a:gd name="T1" fmla="*/ 83 h 110"/>
              <a:gd name="T2" fmla="*/ 69 w 82"/>
              <a:gd name="T3" fmla="*/ 77 h 110"/>
              <a:gd name="T4" fmla="*/ 71 w 82"/>
              <a:gd name="T5" fmla="*/ 77 h 110"/>
              <a:gd name="T6" fmla="*/ 82 w 82"/>
              <a:gd name="T7" fmla="*/ 66 h 110"/>
              <a:gd name="T8" fmla="*/ 71 w 82"/>
              <a:gd name="T9" fmla="*/ 55 h 110"/>
              <a:gd name="T10" fmla="*/ 51 w 82"/>
              <a:gd name="T11" fmla="*/ 55 h 110"/>
              <a:gd name="T12" fmla="*/ 58 w 82"/>
              <a:gd name="T13" fmla="*/ 17 h 110"/>
              <a:gd name="T14" fmla="*/ 41 w 82"/>
              <a:gd name="T15" fmla="*/ 0 h 110"/>
              <a:gd name="T16" fmla="*/ 24 w 82"/>
              <a:gd name="T17" fmla="*/ 17 h 110"/>
              <a:gd name="T18" fmla="*/ 31 w 82"/>
              <a:gd name="T19" fmla="*/ 55 h 110"/>
              <a:gd name="T20" fmla="*/ 11 w 82"/>
              <a:gd name="T21" fmla="*/ 55 h 110"/>
              <a:gd name="T22" fmla="*/ 0 w 82"/>
              <a:gd name="T23" fmla="*/ 66 h 110"/>
              <a:gd name="T24" fmla="*/ 11 w 82"/>
              <a:gd name="T25" fmla="*/ 77 h 110"/>
              <a:gd name="T26" fmla="*/ 14 w 82"/>
              <a:gd name="T27" fmla="*/ 77 h 110"/>
              <a:gd name="T28" fmla="*/ 14 w 82"/>
              <a:gd name="T29" fmla="*/ 83 h 110"/>
              <a:gd name="T30" fmla="*/ 42 w 82"/>
              <a:gd name="T31" fmla="*/ 110 h 110"/>
              <a:gd name="T32" fmla="*/ 69 w 82"/>
              <a:gd name="T33" fmla="*/ 83 h 110"/>
              <a:gd name="T34" fmla="*/ 19 w 82"/>
              <a:gd name="T35" fmla="*/ 83 h 110"/>
              <a:gd name="T36" fmla="*/ 19 w 82"/>
              <a:gd name="T37" fmla="*/ 77 h 110"/>
              <a:gd name="T38" fmla="*/ 64 w 82"/>
              <a:gd name="T39" fmla="*/ 77 h 110"/>
              <a:gd name="T40" fmla="*/ 65 w 82"/>
              <a:gd name="T41" fmla="*/ 83 h 110"/>
              <a:gd name="T42" fmla="*/ 42 w 82"/>
              <a:gd name="T43" fmla="*/ 106 h 110"/>
              <a:gd name="T44" fmla="*/ 19 w 82"/>
              <a:gd name="T45" fmla="*/ 8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2" h="110">
                <a:moveTo>
                  <a:pt x="69" y="83"/>
                </a:moveTo>
                <a:cubicBezTo>
                  <a:pt x="69" y="81"/>
                  <a:pt x="69" y="79"/>
                  <a:pt x="69" y="77"/>
                </a:cubicBezTo>
                <a:cubicBezTo>
                  <a:pt x="71" y="77"/>
                  <a:pt x="71" y="77"/>
                  <a:pt x="71" y="77"/>
                </a:cubicBezTo>
                <a:cubicBezTo>
                  <a:pt x="77" y="77"/>
                  <a:pt x="82" y="72"/>
                  <a:pt x="82" y="66"/>
                </a:cubicBezTo>
                <a:cubicBezTo>
                  <a:pt x="82" y="60"/>
                  <a:pt x="77" y="55"/>
                  <a:pt x="71" y="55"/>
                </a:cubicBezTo>
                <a:cubicBezTo>
                  <a:pt x="51" y="55"/>
                  <a:pt x="51" y="55"/>
                  <a:pt x="51" y="55"/>
                </a:cubicBezTo>
                <a:cubicBezTo>
                  <a:pt x="55" y="41"/>
                  <a:pt x="58" y="23"/>
                  <a:pt x="58" y="17"/>
                </a:cubicBezTo>
                <a:cubicBezTo>
                  <a:pt x="58" y="7"/>
                  <a:pt x="51" y="0"/>
                  <a:pt x="41" y="0"/>
                </a:cubicBezTo>
                <a:cubicBezTo>
                  <a:pt x="32" y="0"/>
                  <a:pt x="24" y="7"/>
                  <a:pt x="24" y="17"/>
                </a:cubicBezTo>
                <a:cubicBezTo>
                  <a:pt x="24" y="23"/>
                  <a:pt x="27" y="41"/>
                  <a:pt x="31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5" y="55"/>
                  <a:pt x="0" y="60"/>
                  <a:pt x="0" y="66"/>
                </a:cubicBezTo>
                <a:cubicBezTo>
                  <a:pt x="0" y="72"/>
                  <a:pt x="5" y="77"/>
                  <a:pt x="11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4" y="79"/>
                  <a:pt x="14" y="81"/>
                  <a:pt x="14" y="83"/>
                </a:cubicBezTo>
                <a:cubicBezTo>
                  <a:pt x="14" y="98"/>
                  <a:pt x="26" y="110"/>
                  <a:pt x="42" y="110"/>
                </a:cubicBezTo>
                <a:cubicBezTo>
                  <a:pt x="57" y="110"/>
                  <a:pt x="69" y="98"/>
                  <a:pt x="69" y="83"/>
                </a:cubicBezTo>
                <a:close/>
                <a:moveTo>
                  <a:pt x="19" y="83"/>
                </a:moveTo>
                <a:cubicBezTo>
                  <a:pt x="19" y="81"/>
                  <a:pt x="19" y="79"/>
                  <a:pt x="19" y="77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9"/>
                  <a:pt x="65" y="81"/>
                  <a:pt x="65" y="83"/>
                </a:cubicBezTo>
                <a:cubicBezTo>
                  <a:pt x="65" y="95"/>
                  <a:pt x="54" y="106"/>
                  <a:pt x="42" y="106"/>
                </a:cubicBezTo>
                <a:cubicBezTo>
                  <a:pt x="29" y="106"/>
                  <a:pt x="19" y="95"/>
                  <a:pt x="19" y="8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6" name="Freeform 467"/>
          <p:cNvSpPr/>
          <p:nvPr/>
        </p:nvSpPr>
        <p:spPr bwMode="auto">
          <a:xfrm>
            <a:off x="8632710" y="3936297"/>
            <a:ext cx="227384" cy="109144"/>
          </a:xfrm>
          <a:custGeom>
            <a:avLst/>
            <a:gdLst>
              <a:gd name="T0" fmla="*/ 150 w 150"/>
              <a:gd name="T1" fmla="*/ 45 h 72"/>
              <a:gd name="T2" fmla="*/ 89 w 150"/>
              <a:gd name="T3" fmla="*/ 45 h 72"/>
              <a:gd name="T4" fmla="*/ 89 w 150"/>
              <a:gd name="T5" fmla="*/ 0 h 72"/>
              <a:gd name="T6" fmla="*/ 59 w 150"/>
              <a:gd name="T7" fmla="*/ 0 h 72"/>
              <a:gd name="T8" fmla="*/ 59 w 150"/>
              <a:gd name="T9" fmla="*/ 45 h 72"/>
              <a:gd name="T10" fmla="*/ 0 w 150"/>
              <a:gd name="T11" fmla="*/ 45 h 72"/>
              <a:gd name="T12" fmla="*/ 0 w 150"/>
              <a:gd name="T13" fmla="*/ 72 h 72"/>
              <a:gd name="T14" fmla="*/ 150 w 150"/>
              <a:gd name="T15" fmla="*/ 72 h 72"/>
              <a:gd name="T16" fmla="*/ 150 w 150"/>
              <a:gd name="T17" fmla="*/ 45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0" h="72">
                <a:moveTo>
                  <a:pt x="150" y="45"/>
                </a:moveTo>
                <a:lnTo>
                  <a:pt x="89" y="45"/>
                </a:lnTo>
                <a:lnTo>
                  <a:pt x="89" y="0"/>
                </a:lnTo>
                <a:lnTo>
                  <a:pt x="59" y="0"/>
                </a:lnTo>
                <a:lnTo>
                  <a:pt x="59" y="45"/>
                </a:lnTo>
                <a:lnTo>
                  <a:pt x="0" y="45"/>
                </a:lnTo>
                <a:lnTo>
                  <a:pt x="0" y="72"/>
                </a:lnTo>
                <a:lnTo>
                  <a:pt x="150" y="72"/>
                </a:lnTo>
                <a:lnTo>
                  <a:pt x="150" y="4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Freeform 468"/>
          <p:cNvSpPr/>
          <p:nvPr/>
        </p:nvSpPr>
        <p:spPr bwMode="auto">
          <a:xfrm>
            <a:off x="8669091" y="4321334"/>
            <a:ext cx="150073" cy="266797"/>
          </a:xfrm>
          <a:custGeom>
            <a:avLst/>
            <a:gdLst>
              <a:gd name="T0" fmla="*/ 0 w 99"/>
              <a:gd name="T1" fmla="*/ 16 h 176"/>
              <a:gd name="T2" fmla="*/ 38 w 99"/>
              <a:gd name="T3" fmla="*/ 16 h 176"/>
              <a:gd name="T4" fmla="*/ 38 w 99"/>
              <a:gd name="T5" fmla="*/ 176 h 176"/>
              <a:gd name="T6" fmla="*/ 62 w 99"/>
              <a:gd name="T7" fmla="*/ 176 h 176"/>
              <a:gd name="T8" fmla="*/ 62 w 99"/>
              <a:gd name="T9" fmla="*/ 16 h 176"/>
              <a:gd name="T10" fmla="*/ 99 w 99"/>
              <a:gd name="T11" fmla="*/ 16 h 176"/>
              <a:gd name="T12" fmla="*/ 99 w 99"/>
              <a:gd name="T13" fmla="*/ 0 h 176"/>
              <a:gd name="T14" fmla="*/ 0 w 99"/>
              <a:gd name="T15" fmla="*/ 0 h 176"/>
              <a:gd name="T16" fmla="*/ 0 w 99"/>
              <a:gd name="T17" fmla="*/ 1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" h="176">
                <a:moveTo>
                  <a:pt x="0" y="16"/>
                </a:moveTo>
                <a:lnTo>
                  <a:pt x="38" y="16"/>
                </a:lnTo>
                <a:lnTo>
                  <a:pt x="38" y="176"/>
                </a:lnTo>
                <a:lnTo>
                  <a:pt x="62" y="176"/>
                </a:lnTo>
                <a:lnTo>
                  <a:pt x="62" y="16"/>
                </a:lnTo>
                <a:lnTo>
                  <a:pt x="99" y="16"/>
                </a:lnTo>
                <a:lnTo>
                  <a:pt x="99" y="0"/>
                </a:lnTo>
                <a:lnTo>
                  <a:pt x="0" y="0"/>
                </a:lnTo>
                <a:lnTo>
                  <a:pt x="0" y="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8" name="Freeform 469"/>
          <p:cNvSpPr/>
          <p:nvPr/>
        </p:nvSpPr>
        <p:spPr bwMode="auto">
          <a:xfrm>
            <a:off x="8572074" y="4049989"/>
            <a:ext cx="348655" cy="259217"/>
          </a:xfrm>
          <a:custGeom>
            <a:avLst/>
            <a:gdLst>
              <a:gd name="T0" fmla="*/ 71 w 86"/>
              <a:gd name="T1" fmla="*/ 0 h 64"/>
              <a:gd name="T2" fmla="*/ 15 w 86"/>
              <a:gd name="T3" fmla="*/ 0 h 64"/>
              <a:gd name="T4" fmla="*/ 0 w 86"/>
              <a:gd name="T5" fmla="*/ 31 h 64"/>
              <a:gd name="T6" fmla="*/ 17 w 86"/>
              <a:gd name="T7" fmla="*/ 64 h 64"/>
              <a:gd name="T8" fmla="*/ 68 w 86"/>
              <a:gd name="T9" fmla="*/ 64 h 64"/>
              <a:gd name="T10" fmla="*/ 86 w 86"/>
              <a:gd name="T11" fmla="*/ 31 h 64"/>
              <a:gd name="T12" fmla="*/ 71 w 86"/>
              <a:gd name="T13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64">
                <a:moveTo>
                  <a:pt x="71" y="0"/>
                </a:moveTo>
                <a:cubicBezTo>
                  <a:pt x="15" y="0"/>
                  <a:pt x="15" y="0"/>
                  <a:pt x="15" y="0"/>
                </a:cubicBezTo>
                <a:cubicBezTo>
                  <a:pt x="6" y="8"/>
                  <a:pt x="0" y="19"/>
                  <a:pt x="0" y="31"/>
                </a:cubicBezTo>
                <a:cubicBezTo>
                  <a:pt x="0" y="44"/>
                  <a:pt x="7" y="56"/>
                  <a:pt x="17" y="64"/>
                </a:cubicBezTo>
                <a:cubicBezTo>
                  <a:pt x="68" y="64"/>
                  <a:pt x="68" y="64"/>
                  <a:pt x="68" y="64"/>
                </a:cubicBezTo>
                <a:cubicBezTo>
                  <a:pt x="79" y="56"/>
                  <a:pt x="86" y="44"/>
                  <a:pt x="86" y="31"/>
                </a:cubicBezTo>
                <a:cubicBezTo>
                  <a:pt x="86" y="19"/>
                  <a:pt x="80" y="8"/>
                  <a:pt x="71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" name="Rectangle 470"/>
          <p:cNvSpPr>
            <a:spLocks noChangeArrowheads="1"/>
          </p:cNvSpPr>
          <p:nvPr/>
        </p:nvSpPr>
        <p:spPr bwMode="auto">
          <a:xfrm>
            <a:off x="9342147" y="4406223"/>
            <a:ext cx="335012" cy="12127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0" name="Rectangle 471"/>
          <p:cNvSpPr>
            <a:spLocks noChangeArrowheads="1"/>
          </p:cNvSpPr>
          <p:nvPr/>
        </p:nvSpPr>
        <p:spPr bwMode="auto">
          <a:xfrm>
            <a:off x="9342147" y="4406223"/>
            <a:ext cx="335012" cy="12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1" name="Freeform 472"/>
          <p:cNvSpPr/>
          <p:nvPr/>
        </p:nvSpPr>
        <p:spPr bwMode="auto">
          <a:xfrm>
            <a:off x="9393687" y="4166713"/>
            <a:ext cx="283472" cy="283472"/>
          </a:xfrm>
          <a:custGeom>
            <a:avLst/>
            <a:gdLst>
              <a:gd name="T0" fmla="*/ 179 w 187"/>
              <a:gd name="T1" fmla="*/ 187 h 187"/>
              <a:gd name="T2" fmla="*/ 0 w 187"/>
              <a:gd name="T3" fmla="*/ 8 h 187"/>
              <a:gd name="T4" fmla="*/ 8 w 187"/>
              <a:gd name="T5" fmla="*/ 0 h 187"/>
              <a:gd name="T6" fmla="*/ 187 w 187"/>
              <a:gd name="T7" fmla="*/ 179 h 187"/>
              <a:gd name="T8" fmla="*/ 179 w 187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187">
                <a:moveTo>
                  <a:pt x="179" y="187"/>
                </a:moveTo>
                <a:lnTo>
                  <a:pt x="0" y="8"/>
                </a:lnTo>
                <a:lnTo>
                  <a:pt x="8" y="0"/>
                </a:lnTo>
                <a:lnTo>
                  <a:pt x="187" y="179"/>
                </a:lnTo>
                <a:lnTo>
                  <a:pt x="179" y="18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2" name="Freeform 473"/>
          <p:cNvSpPr/>
          <p:nvPr/>
        </p:nvSpPr>
        <p:spPr bwMode="auto">
          <a:xfrm>
            <a:off x="9393687" y="4166713"/>
            <a:ext cx="283472" cy="283472"/>
          </a:xfrm>
          <a:custGeom>
            <a:avLst/>
            <a:gdLst>
              <a:gd name="T0" fmla="*/ 179 w 187"/>
              <a:gd name="T1" fmla="*/ 187 h 187"/>
              <a:gd name="T2" fmla="*/ 0 w 187"/>
              <a:gd name="T3" fmla="*/ 8 h 187"/>
              <a:gd name="T4" fmla="*/ 8 w 187"/>
              <a:gd name="T5" fmla="*/ 0 h 187"/>
              <a:gd name="T6" fmla="*/ 187 w 187"/>
              <a:gd name="T7" fmla="*/ 179 h 187"/>
              <a:gd name="T8" fmla="*/ 179 w 187"/>
              <a:gd name="T9" fmla="*/ 18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" h="187">
                <a:moveTo>
                  <a:pt x="179" y="187"/>
                </a:moveTo>
                <a:lnTo>
                  <a:pt x="0" y="8"/>
                </a:lnTo>
                <a:lnTo>
                  <a:pt x="8" y="0"/>
                </a:lnTo>
                <a:lnTo>
                  <a:pt x="187" y="179"/>
                </a:lnTo>
                <a:lnTo>
                  <a:pt x="179" y="18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3" name="Rectangle 474"/>
          <p:cNvSpPr>
            <a:spLocks noChangeArrowheads="1"/>
          </p:cNvSpPr>
          <p:nvPr/>
        </p:nvSpPr>
        <p:spPr bwMode="auto">
          <a:xfrm>
            <a:off x="9625619" y="4074243"/>
            <a:ext cx="15159" cy="385037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4" name="Rectangle 475"/>
          <p:cNvSpPr>
            <a:spLocks noChangeArrowheads="1"/>
          </p:cNvSpPr>
          <p:nvPr/>
        </p:nvSpPr>
        <p:spPr bwMode="auto">
          <a:xfrm>
            <a:off x="9625619" y="4074243"/>
            <a:ext cx="15159" cy="38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5" name="Freeform 476"/>
          <p:cNvSpPr/>
          <p:nvPr/>
        </p:nvSpPr>
        <p:spPr bwMode="auto">
          <a:xfrm>
            <a:off x="9596817" y="4195514"/>
            <a:ext cx="259218" cy="254670"/>
          </a:xfrm>
          <a:custGeom>
            <a:avLst/>
            <a:gdLst>
              <a:gd name="T0" fmla="*/ 0 w 171"/>
              <a:gd name="T1" fmla="*/ 163 h 168"/>
              <a:gd name="T2" fmla="*/ 163 w 171"/>
              <a:gd name="T3" fmla="*/ 0 h 168"/>
              <a:gd name="T4" fmla="*/ 171 w 171"/>
              <a:gd name="T5" fmla="*/ 8 h 168"/>
              <a:gd name="T6" fmla="*/ 8 w 171"/>
              <a:gd name="T7" fmla="*/ 168 h 168"/>
              <a:gd name="T8" fmla="*/ 0 w 171"/>
              <a:gd name="T9" fmla="*/ 16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168">
                <a:moveTo>
                  <a:pt x="0" y="163"/>
                </a:moveTo>
                <a:lnTo>
                  <a:pt x="163" y="0"/>
                </a:lnTo>
                <a:lnTo>
                  <a:pt x="171" y="8"/>
                </a:lnTo>
                <a:lnTo>
                  <a:pt x="8" y="168"/>
                </a:lnTo>
                <a:lnTo>
                  <a:pt x="0" y="16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6" name="Freeform 477"/>
          <p:cNvSpPr/>
          <p:nvPr/>
        </p:nvSpPr>
        <p:spPr bwMode="auto">
          <a:xfrm>
            <a:off x="9596817" y="4195514"/>
            <a:ext cx="259218" cy="254670"/>
          </a:xfrm>
          <a:custGeom>
            <a:avLst/>
            <a:gdLst>
              <a:gd name="T0" fmla="*/ 0 w 171"/>
              <a:gd name="T1" fmla="*/ 163 h 168"/>
              <a:gd name="T2" fmla="*/ 163 w 171"/>
              <a:gd name="T3" fmla="*/ 0 h 168"/>
              <a:gd name="T4" fmla="*/ 171 w 171"/>
              <a:gd name="T5" fmla="*/ 8 h 168"/>
              <a:gd name="T6" fmla="*/ 8 w 171"/>
              <a:gd name="T7" fmla="*/ 168 h 168"/>
              <a:gd name="T8" fmla="*/ 0 w 171"/>
              <a:gd name="T9" fmla="*/ 16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168">
                <a:moveTo>
                  <a:pt x="0" y="163"/>
                </a:moveTo>
                <a:lnTo>
                  <a:pt x="163" y="0"/>
                </a:lnTo>
                <a:lnTo>
                  <a:pt x="171" y="8"/>
                </a:lnTo>
                <a:lnTo>
                  <a:pt x="8" y="168"/>
                </a:lnTo>
                <a:lnTo>
                  <a:pt x="0" y="16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7" name="Freeform 478"/>
          <p:cNvSpPr>
            <a:spLocks noEditPoints="1"/>
          </p:cNvSpPr>
          <p:nvPr/>
        </p:nvSpPr>
        <p:spPr bwMode="auto">
          <a:xfrm>
            <a:off x="9333052" y="4074243"/>
            <a:ext cx="304694" cy="344107"/>
          </a:xfrm>
          <a:custGeom>
            <a:avLst/>
            <a:gdLst>
              <a:gd name="T0" fmla="*/ 15 w 75"/>
              <a:gd name="T1" fmla="*/ 26 h 85"/>
              <a:gd name="T2" fmla="*/ 0 w 75"/>
              <a:gd name="T3" fmla="*/ 70 h 85"/>
              <a:gd name="T4" fmla="*/ 2 w 75"/>
              <a:gd name="T5" fmla="*/ 85 h 85"/>
              <a:gd name="T6" fmla="*/ 2 w 75"/>
              <a:gd name="T7" fmla="*/ 85 h 85"/>
              <a:gd name="T8" fmla="*/ 2 w 75"/>
              <a:gd name="T9" fmla="*/ 82 h 85"/>
              <a:gd name="T10" fmla="*/ 52 w 75"/>
              <a:gd name="T11" fmla="*/ 82 h 85"/>
              <a:gd name="T12" fmla="*/ 51 w 75"/>
              <a:gd name="T13" fmla="*/ 74 h 85"/>
              <a:gd name="T14" fmla="*/ 53 w 75"/>
              <a:gd name="T15" fmla="*/ 64 h 85"/>
              <a:gd name="T16" fmla="*/ 15 w 75"/>
              <a:gd name="T17" fmla="*/ 26 h 85"/>
              <a:gd name="T18" fmla="*/ 70 w 75"/>
              <a:gd name="T19" fmla="*/ 0 h 85"/>
              <a:gd name="T20" fmla="*/ 18 w 75"/>
              <a:gd name="T21" fmla="*/ 23 h 85"/>
              <a:gd name="T22" fmla="*/ 56 w 75"/>
              <a:gd name="T23" fmla="*/ 61 h 85"/>
              <a:gd name="T24" fmla="*/ 72 w 75"/>
              <a:gd name="T25" fmla="*/ 53 h 85"/>
              <a:gd name="T26" fmla="*/ 72 w 75"/>
              <a:gd name="T27" fmla="*/ 0 h 85"/>
              <a:gd name="T28" fmla="*/ 75 w 75"/>
              <a:gd name="T29" fmla="*/ 0 h 85"/>
              <a:gd name="T30" fmla="*/ 70 w 75"/>
              <a:gd name="T31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5" h="85">
                <a:moveTo>
                  <a:pt x="15" y="26"/>
                </a:moveTo>
                <a:cubicBezTo>
                  <a:pt x="6" y="38"/>
                  <a:pt x="0" y="54"/>
                  <a:pt x="0" y="70"/>
                </a:cubicBezTo>
                <a:cubicBezTo>
                  <a:pt x="0" y="75"/>
                  <a:pt x="0" y="80"/>
                  <a:pt x="2" y="85"/>
                </a:cubicBezTo>
                <a:cubicBezTo>
                  <a:pt x="2" y="85"/>
                  <a:pt x="2" y="85"/>
                  <a:pt x="2" y="85"/>
                </a:cubicBezTo>
                <a:cubicBezTo>
                  <a:pt x="2" y="82"/>
                  <a:pt x="2" y="82"/>
                  <a:pt x="2" y="82"/>
                </a:cubicBezTo>
                <a:cubicBezTo>
                  <a:pt x="52" y="82"/>
                  <a:pt x="52" y="82"/>
                  <a:pt x="52" y="82"/>
                </a:cubicBezTo>
                <a:cubicBezTo>
                  <a:pt x="51" y="79"/>
                  <a:pt x="51" y="77"/>
                  <a:pt x="51" y="74"/>
                </a:cubicBezTo>
                <a:cubicBezTo>
                  <a:pt x="51" y="71"/>
                  <a:pt x="52" y="67"/>
                  <a:pt x="53" y="64"/>
                </a:cubicBezTo>
                <a:cubicBezTo>
                  <a:pt x="15" y="26"/>
                  <a:pt x="15" y="26"/>
                  <a:pt x="15" y="26"/>
                </a:cubicBezTo>
                <a:moveTo>
                  <a:pt x="70" y="0"/>
                </a:moveTo>
                <a:cubicBezTo>
                  <a:pt x="49" y="0"/>
                  <a:pt x="30" y="9"/>
                  <a:pt x="18" y="23"/>
                </a:cubicBezTo>
                <a:cubicBezTo>
                  <a:pt x="56" y="61"/>
                  <a:pt x="56" y="61"/>
                  <a:pt x="56" y="61"/>
                </a:cubicBezTo>
                <a:cubicBezTo>
                  <a:pt x="59" y="56"/>
                  <a:pt x="66" y="53"/>
                  <a:pt x="72" y="53"/>
                </a:cubicBezTo>
                <a:cubicBezTo>
                  <a:pt x="72" y="0"/>
                  <a:pt x="72" y="0"/>
                  <a:pt x="72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3" y="0"/>
                  <a:pt x="71" y="0"/>
                  <a:pt x="70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8" name="Freeform 479"/>
          <p:cNvSpPr/>
          <p:nvPr/>
        </p:nvSpPr>
        <p:spPr bwMode="auto">
          <a:xfrm>
            <a:off x="9342147" y="4406223"/>
            <a:ext cx="210709" cy="12127"/>
          </a:xfrm>
          <a:custGeom>
            <a:avLst/>
            <a:gdLst>
              <a:gd name="T0" fmla="*/ 50 w 52"/>
              <a:gd name="T1" fmla="*/ 0 h 3"/>
              <a:gd name="T2" fmla="*/ 0 w 52"/>
              <a:gd name="T3" fmla="*/ 0 h 3"/>
              <a:gd name="T4" fmla="*/ 0 w 52"/>
              <a:gd name="T5" fmla="*/ 3 h 3"/>
              <a:gd name="T6" fmla="*/ 52 w 52"/>
              <a:gd name="T7" fmla="*/ 3 h 3"/>
              <a:gd name="T8" fmla="*/ 50 w 52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3">
                <a:moveTo>
                  <a:pt x="5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1" y="2"/>
                  <a:pt x="51" y="1"/>
                  <a:pt x="50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9" name="Freeform 480"/>
          <p:cNvSpPr/>
          <p:nvPr/>
        </p:nvSpPr>
        <p:spPr bwMode="auto">
          <a:xfrm>
            <a:off x="9393687" y="4166713"/>
            <a:ext cx="166748" cy="166748"/>
          </a:xfrm>
          <a:custGeom>
            <a:avLst/>
            <a:gdLst>
              <a:gd name="T0" fmla="*/ 3 w 41"/>
              <a:gd name="T1" fmla="*/ 0 h 41"/>
              <a:gd name="T2" fmla="*/ 0 w 41"/>
              <a:gd name="T3" fmla="*/ 3 h 41"/>
              <a:gd name="T4" fmla="*/ 38 w 41"/>
              <a:gd name="T5" fmla="*/ 41 h 41"/>
              <a:gd name="T6" fmla="*/ 41 w 41"/>
              <a:gd name="T7" fmla="*/ 38 h 41"/>
              <a:gd name="T8" fmla="*/ 3 w 41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41">
                <a:moveTo>
                  <a:pt x="3" y="0"/>
                </a:moveTo>
                <a:cubicBezTo>
                  <a:pt x="2" y="1"/>
                  <a:pt x="1" y="2"/>
                  <a:pt x="0" y="3"/>
                </a:cubicBezTo>
                <a:cubicBezTo>
                  <a:pt x="38" y="41"/>
                  <a:pt x="38" y="41"/>
                  <a:pt x="38" y="41"/>
                </a:cubicBezTo>
                <a:cubicBezTo>
                  <a:pt x="39" y="40"/>
                  <a:pt x="40" y="39"/>
                  <a:pt x="41" y="38"/>
                </a:cubicBezTo>
                <a:cubicBezTo>
                  <a:pt x="3" y="0"/>
                  <a:pt x="3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0" name="Freeform 481"/>
          <p:cNvSpPr>
            <a:spLocks noEditPoints="1"/>
          </p:cNvSpPr>
          <p:nvPr/>
        </p:nvSpPr>
        <p:spPr bwMode="auto">
          <a:xfrm>
            <a:off x="9640778" y="4074243"/>
            <a:ext cx="215257" cy="278924"/>
          </a:xfrm>
          <a:custGeom>
            <a:avLst/>
            <a:gdLst>
              <a:gd name="T0" fmla="*/ 52 w 53"/>
              <a:gd name="T1" fmla="*/ 33 h 69"/>
              <a:gd name="T2" fmla="*/ 17 w 53"/>
              <a:gd name="T3" fmla="*/ 68 h 69"/>
              <a:gd name="T4" fmla="*/ 17 w 53"/>
              <a:gd name="T5" fmla="*/ 69 h 69"/>
              <a:gd name="T6" fmla="*/ 53 w 53"/>
              <a:gd name="T7" fmla="*/ 33 h 69"/>
              <a:gd name="T8" fmla="*/ 52 w 53"/>
              <a:gd name="T9" fmla="*/ 33 h 69"/>
              <a:gd name="T10" fmla="*/ 0 w 53"/>
              <a:gd name="T11" fmla="*/ 0 h 69"/>
              <a:gd name="T12" fmla="*/ 0 w 53"/>
              <a:gd name="T13" fmla="*/ 53 h 69"/>
              <a:gd name="T14" fmla="*/ 15 w 53"/>
              <a:gd name="T15" fmla="*/ 64 h 69"/>
              <a:gd name="T16" fmla="*/ 50 w 53"/>
              <a:gd name="T17" fmla="*/ 30 h 69"/>
              <a:gd name="T18" fmla="*/ 52 w 53"/>
              <a:gd name="T19" fmla="*/ 32 h 69"/>
              <a:gd name="T20" fmla="*/ 0 w 53"/>
              <a:gd name="T21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" h="69">
                <a:moveTo>
                  <a:pt x="52" y="33"/>
                </a:moveTo>
                <a:cubicBezTo>
                  <a:pt x="17" y="68"/>
                  <a:pt x="17" y="68"/>
                  <a:pt x="17" y="68"/>
                </a:cubicBezTo>
                <a:cubicBezTo>
                  <a:pt x="17" y="68"/>
                  <a:pt x="17" y="69"/>
                  <a:pt x="17" y="69"/>
                </a:cubicBezTo>
                <a:cubicBezTo>
                  <a:pt x="53" y="33"/>
                  <a:pt x="53" y="33"/>
                  <a:pt x="53" y="33"/>
                </a:cubicBezTo>
                <a:cubicBezTo>
                  <a:pt x="52" y="33"/>
                  <a:pt x="52" y="33"/>
                  <a:pt x="52" y="33"/>
                </a:cubicBezTo>
                <a:moveTo>
                  <a:pt x="0" y="0"/>
                </a:moveTo>
                <a:cubicBezTo>
                  <a:pt x="0" y="53"/>
                  <a:pt x="0" y="53"/>
                  <a:pt x="0" y="53"/>
                </a:cubicBezTo>
                <a:cubicBezTo>
                  <a:pt x="7" y="54"/>
                  <a:pt x="12" y="59"/>
                  <a:pt x="15" y="64"/>
                </a:cubicBezTo>
                <a:cubicBezTo>
                  <a:pt x="50" y="30"/>
                  <a:pt x="50" y="30"/>
                  <a:pt x="50" y="30"/>
                </a:cubicBezTo>
                <a:cubicBezTo>
                  <a:pt x="52" y="32"/>
                  <a:pt x="52" y="32"/>
                  <a:pt x="52" y="32"/>
                </a:cubicBezTo>
                <a:cubicBezTo>
                  <a:pt x="41" y="14"/>
                  <a:pt x="22" y="2"/>
                  <a:pt x="0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1" name="Freeform 482"/>
          <p:cNvSpPr/>
          <p:nvPr/>
        </p:nvSpPr>
        <p:spPr bwMode="auto">
          <a:xfrm>
            <a:off x="9625619" y="4074243"/>
            <a:ext cx="15159" cy="213741"/>
          </a:xfrm>
          <a:custGeom>
            <a:avLst/>
            <a:gdLst>
              <a:gd name="T0" fmla="*/ 3 w 4"/>
              <a:gd name="T1" fmla="*/ 0 h 53"/>
              <a:gd name="T2" fmla="*/ 0 w 4"/>
              <a:gd name="T3" fmla="*/ 0 h 53"/>
              <a:gd name="T4" fmla="*/ 0 w 4"/>
              <a:gd name="T5" fmla="*/ 53 h 53"/>
              <a:gd name="T6" fmla="*/ 0 w 4"/>
              <a:gd name="T7" fmla="*/ 53 h 53"/>
              <a:gd name="T8" fmla="*/ 4 w 4"/>
              <a:gd name="T9" fmla="*/ 53 h 53"/>
              <a:gd name="T10" fmla="*/ 4 w 4"/>
              <a:gd name="T11" fmla="*/ 0 h 53"/>
              <a:gd name="T12" fmla="*/ 3 w 4"/>
              <a:gd name="T13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53">
                <a:moveTo>
                  <a:pt x="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2" y="53"/>
                  <a:pt x="3" y="53"/>
                  <a:pt x="4" y="53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2" name="Freeform 483"/>
          <p:cNvSpPr/>
          <p:nvPr/>
        </p:nvSpPr>
        <p:spPr bwMode="auto">
          <a:xfrm>
            <a:off x="9701413" y="4195514"/>
            <a:ext cx="150073" cy="154621"/>
          </a:xfrm>
          <a:custGeom>
            <a:avLst/>
            <a:gdLst>
              <a:gd name="T0" fmla="*/ 35 w 37"/>
              <a:gd name="T1" fmla="*/ 0 h 38"/>
              <a:gd name="T2" fmla="*/ 0 w 37"/>
              <a:gd name="T3" fmla="*/ 34 h 38"/>
              <a:gd name="T4" fmla="*/ 2 w 37"/>
              <a:gd name="T5" fmla="*/ 38 h 38"/>
              <a:gd name="T6" fmla="*/ 37 w 37"/>
              <a:gd name="T7" fmla="*/ 3 h 38"/>
              <a:gd name="T8" fmla="*/ 37 w 37"/>
              <a:gd name="T9" fmla="*/ 2 h 38"/>
              <a:gd name="T10" fmla="*/ 35 w 37"/>
              <a:gd name="T11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38">
                <a:moveTo>
                  <a:pt x="35" y="0"/>
                </a:moveTo>
                <a:cubicBezTo>
                  <a:pt x="0" y="34"/>
                  <a:pt x="0" y="34"/>
                  <a:pt x="0" y="34"/>
                </a:cubicBezTo>
                <a:cubicBezTo>
                  <a:pt x="1" y="36"/>
                  <a:pt x="2" y="37"/>
                  <a:pt x="2" y="38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2"/>
                  <a:pt x="37" y="2"/>
                </a:cubicBezTo>
                <a:cubicBezTo>
                  <a:pt x="35" y="0"/>
                  <a:pt x="35" y="0"/>
                  <a:pt x="35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3" name="Rectangle 484"/>
          <p:cNvSpPr>
            <a:spLocks noChangeArrowheads="1"/>
          </p:cNvSpPr>
          <p:nvPr/>
        </p:nvSpPr>
        <p:spPr bwMode="auto">
          <a:xfrm>
            <a:off x="10231976" y="4062116"/>
            <a:ext cx="81858" cy="198582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4" name="Rectangle 485"/>
          <p:cNvSpPr>
            <a:spLocks noChangeArrowheads="1"/>
          </p:cNvSpPr>
          <p:nvPr/>
        </p:nvSpPr>
        <p:spPr bwMode="auto">
          <a:xfrm>
            <a:off x="10212269" y="4028766"/>
            <a:ext cx="121271" cy="40929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5" name="Rectangle 486"/>
          <p:cNvSpPr>
            <a:spLocks noChangeArrowheads="1"/>
          </p:cNvSpPr>
          <p:nvPr/>
        </p:nvSpPr>
        <p:spPr bwMode="auto">
          <a:xfrm>
            <a:off x="10192562" y="4435025"/>
            <a:ext cx="157653" cy="24254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6" name="Freeform 487"/>
          <p:cNvSpPr>
            <a:spLocks noEditPoints="1"/>
          </p:cNvSpPr>
          <p:nvPr/>
        </p:nvSpPr>
        <p:spPr bwMode="auto">
          <a:xfrm>
            <a:off x="10106157" y="4159133"/>
            <a:ext cx="125819" cy="125819"/>
          </a:xfrm>
          <a:custGeom>
            <a:avLst/>
            <a:gdLst>
              <a:gd name="T0" fmla="*/ 15 w 31"/>
              <a:gd name="T1" fmla="*/ 31 h 31"/>
              <a:gd name="T2" fmla="*/ 0 w 31"/>
              <a:gd name="T3" fmla="*/ 15 h 31"/>
              <a:gd name="T4" fmla="*/ 15 w 31"/>
              <a:gd name="T5" fmla="*/ 0 h 31"/>
              <a:gd name="T6" fmla="*/ 31 w 31"/>
              <a:gd name="T7" fmla="*/ 15 h 31"/>
              <a:gd name="T8" fmla="*/ 15 w 31"/>
              <a:gd name="T9" fmla="*/ 31 h 31"/>
              <a:gd name="T10" fmla="*/ 15 w 31"/>
              <a:gd name="T11" fmla="*/ 4 h 31"/>
              <a:gd name="T12" fmla="*/ 4 w 31"/>
              <a:gd name="T13" fmla="*/ 15 h 31"/>
              <a:gd name="T14" fmla="*/ 15 w 31"/>
              <a:gd name="T15" fmla="*/ 27 h 31"/>
              <a:gd name="T16" fmla="*/ 27 w 31"/>
              <a:gd name="T17" fmla="*/ 15 h 31"/>
              <a:gd name="T18" fmla="*/ 15 w 31"/>
              <a:gd name="T19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" h="31">
                <a:moveTo>
                  <a:pt x="15" y="31"/>
                </a:moveTo>
                <a:cubicBezTo>
                  <a:pt x="7" y="31"/>
                  <a:pt x="0" y="24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5"/>
                </a:cubicBezTo>
                <a:cubicBezTo>
                  <a:pt x="31" y="24"/>
                  <a:pt x="24" y="31"/>
                  <a:pt x="15" y="31"/>
                </a:cubicBezTo>
                <a:close/>
                <a:moveTo>
                  <a:pt x="15" y="4"/>
                </a:moveTo>
                <a:cubicBezTo>
                  <a:pt x="9" y="4"/>
                  <a:pt x="4" y="9"/>
                  <a:pt x="4" y="15"/>
                </a:cubicBezTo>
                <a:cubicBezTo>
                  <a:pt x="4" y="22"/>
                  <a:pt x="9" y="27"/>
                  <a:pt x="15" y="27"/>
                </a:cubicBezTo>
                <a:cubicBezTo>
                  <a:pt x="22" y="27"/>
                  <a:pt x="27" y="22"/>
                  <a:pt x="27" y="15"/>
                </a:cubicBezTo>
                <a:cubicBezTo>
                  <a:pt x="27" y="9"/>
                  <a:pt x="22" y="4"/>
                  <a:pt x="15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7" name="Freeform 488"/>
          <p:cNvSpPr>
            <a:spLocks noEditPoints="1"/>
          </p:cNvSpPr>
          <p:nvPr/>
        </p:nvSpPr>
        <p:spPr bwMode="auto">
          <a:xfrm>
            <a:off x="10304738" y="4159133"/>
            <a:ext cx="125819" cy="125819"/>
          </a:xfrm>
          <a:custGeom>
            <a:avLst/>
            <a:gdLst>
              <a:gd name="T0" fmla="*/ 16 w 31"/>
              <a:gd name="T1" fmla="*/ 31 h 31"/>
              <a:gd name="T2" fmla="*/ 0 w 31"/>
              <a:gd name="T3" fmla="*/ 15 h 31"/>
              <a:gd name="T4" fmla="*/ 16 w 31"/>
              <a:gd name="T5" fmla="*/ 0 h 31"/>
              <a:gd name="T6" fmla="*/ 31 w 31"/>
              <a:gd name="T7" fmla="*/ 15 h 31"/>
              <a:gd name="T8" fmla="*/ 16 w 31"/>
              <a:gd name="T9" fmla="*/ 31 h 31"/>
              <a:gd name="T10" fmla="*/ 16 w 31"/>
              <a:gd name="T11" fmla="*/ 4 h 31"/>
              <a:gd name="T12" fmla="*/ 4 w 31"/>
              <a:gd name="T13" fmla="*/ 15 h 31"/>
              <a:gd name="T14" fmla="*/ 16 w 31"/>
              <a:gd name="T15" fmla="*/ 27 h 31"/>
              <a:gd name="T16" fmla="*/ 27 w 31"/>
              <a:gd name="T17" fmla="*/ 15 h 31"/>
              <a:gd name="T18" fmla="*/ 16 w 31"/>
              <a:gd name="T19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" h="31">
                <a:moveTo>
                  <a:pt x="16" y="31"/>
                </a:moveTo>
                <a:cubicBezTo>
                  <a:pt x="7" y="31"/>
                  <a:pt x="0" y="24"/>
                  <a:pt x="0" y="15"/>
                </a:cubicBezTo>
                <a:cubicBezTo>
                  <a:pt x="0" y="7"/>
                  <a:pt x="7" y="0"/>
                  <a:pt x="16" y="0"/>
                </a:cubicBezTo>
                <a:cubicBezTo>
                  <a:pt x="24" y="0"/>
                  <a:pt x="31" y="7"/>
                  <a:pt x="31" y="15"/>
                </a:cubicBezTo>
                <a:cubicBezTo>
                  <a:pt x="31" y="24"/>
                  <a:pt x="24" y="31"/>
                  <a:pt x="16" y="31"/>
                </a:cubicBezTo>
                <a:close/>
                <a:moveTo>
                  <a:pt x="16" y="4"/>
                </a:moveTo>
                <a:cubicBezTo>
                  <a:pt x="9" y="4"/>
                  <a:pt x="4" y="9"/>
                  <a:pt x="4" y="15"/>
                </a:cubicBezTo>
                <a:cubicBezTo>
                  <a:pt x="4" y="22"/>
                  <a:pt x="9" y="27"/>
                  <a:pt x="16" y="27"/>
                </a:cubicBezTo>
                <a:cubicBezTo>
                  <a:pt x="22" y="27"/>
                  <a:pt x="27" y="22"/>
                  <a:pt x="27" y="15"/>
                </a:cubicBezTo>
                <a:cubicBezTo>
                  <a:pt x="27" y="9"/>
                  <a:pt x="22" y="4"/>
                  <a:pt x="16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8" name="Freeform 489"/>
          <p:cNvSpPr/>
          <p:nvPr/>
        </p:nvSpPr>
        <p:spPr bwMode="auto">
          <a:xfrm>
            <a:off x="10139506" y="4162165"/>
            <a:ext cx="266797" cy="122787"/>
          </a:xfrm>
          <a:custGeom>
            <a:avLst/>
            <a:gdLst>
              <a:gd name="T0" fmla="*/ 33 w 66"/>
              <a:gd name="T1" fmla="*/ 0 h 30"/>
              <a:gd name="T2" fmla="*/ 0 w 66"/>
              <a:gd name="T3" fmla="*/ 30 h 30"/>
              <a:gd name="T4" fmla="*/ 66 w 66"/>
              <a:gd name="T5" fmla="*/ 30 h 30"/>
              <a:gd name="T6" fmla="*/ 33 w 66"/>
              <a:gd name="T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" h="30">
                <a:moveTo>
                  <a:pt x="33" y="0"/>
                </a:moveTo>
                <a:cubicBezTo>
                  <a:pt x="16" y="0"/>
                  <a:pt x="1" y="13"/>
                  <a:pt x="0" y="30"/>
                </a:cubicBezTo>
                <a:cubicBezTo>
                  <a:pt x="66" y="30"/>
                  <a:pt x="66" y="30"/>
                  <a:pt x="66" y="30"/>
                </a:cubicBezTo>
                <a:cubicBezTo>
                  <a:pt x="64" y="13"/>
                  <a:pt x="50" y="0"/>
                  <a:pt x="33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9" name="Freeform 490"/>
          <p:cNvSpPr/>
          <p:nvPr/>
        </p:nvSpPr>
        <p:spPr bwMode="auto">
          <a:xfrm>
            <a:off x="10139506" y="4328913"/>
            <a:ext cx="262249" cy="118240"/>
          </a:xfrm>
          <a:custGeom>
            <a:avLst/>
            <a:gdLst>
              <a:gd name="T0" fmla="*/ 33 w 65"/>
              <a:gd name="T1" fmla="*/ 29 h 29"/>
              <a:gd name="T2" fmla="*/ 65 w 65"/>
              <a:gd name="T3" fmla="*/ 0 h 29"/>
              <a:gd name="T4" fmla="*/ 0 w 65"/>
              <a:gd name="T5" fmla="*/ 0 h 29"/>
              <a:gd name="T6" fmla="*/ 33 w 65"/>
              <a:gd name="T7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" h="29">
                <a:moveTo>
                  <a:pt x="33" y="29"/>
                </a:moveTo>
                <a:cubicBezTo>
                  <a:pt x="49" y="29"/>
                  <a:pt x="62" y="16"/>
                  <a:pt x="65" y="0"/>
                </a:cubicBezTo>
                <a:cubicBezTo>
                  <a:pt x="0" y="0"/>
                  <a:pt x="0" y="0"/>
                  <a:pt x="0" y="0"/>
                </a:cubicBezTo>
                <a:cubicBezTo>
                  <a:pt x="4" y="16"/>
                  <a:pt x="17" y="29"/>
                  <a:pt x="33" y="2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0" name="Freeform 491"/>
          <p:cNvSpPr>
            <a:spLocks noEditPoints="1"/>
          </p:cNvSpPr>
          <p:nvPr/>
        </p:nvSpPr>
        <p:spPr bwMode="auto">
          <a:xfrm>
            <a:off x="10139506" y="4287984"/>
            <a:ext cx="266797" cy="36381"/>
          </a:xfrm>
          <a:custGeom>
            <a:avLst/>
            <a:gdLst>
              <a:gd name="T0" fmla="*/ 0 w 176"/>
              <a:gd name="T1" fmla="*/ 24 h 24"/>
              <a:gd name="T2" fmla="*/ 176 w 176"/>
              <a:gd name="T3" fmla="*/ 24 h 24"/>
              <a:gd name="T4" fmla="*/ 176 w 176"/>
              <a:gd name="T5" fmla="*/ 0 h 24"/>
              <a:gd name="T6" fmla="*/ 0 w 176"/>
              <a:gd name="T7" fmla="*/ 0 h 24"/>
              <a:gd name="T8" fmla="*/ 0 w 176"/>
              <a:gd name="T9" fmla="*/ 24 h 24"/>
              <a:gd name="T10" fmla="*/ 8 w 176"/>
              <a:gd name="T11" fmla="*/ 6 h 24"/>
              <a:gd name="T12" fmla="*/ 35 w 176"/>
              <a:gd name="T13" fmla="*/ 6 h 24"/>
              <a:gd name="T14" fmla="*/ 35 w 176"/>
              <a:gd name="T15" fmla="*/ 16 h 24"/>
              <a:gd name="T16" fmla="*/ 8 w 176"/>
              <a:gd name="T17" fmla="*/ 16 h 24"/>
              <a:gd name="T18" fmla="*/ 8 w 176"/>
              <a:gd name="T19" fmla="*/ 6 h 24"/>
              <a:gd name="T20" fmla="*/ 48 w 176"/>
              <a:gd name="T21" fmla="*/ 6 h 24"/>
              <a:gd name="T22" fmla="*/ 77 w 176"/>
              <a:gd name="T23" fmla="*/ 6 h 24"/>
              <a:gd name="T24" fmla="*/ 77 w 176"/>
              <a:gd name="T25" fmla="*/ 16 h 24"/>
              <a:gd name="T26" fmla="*/ 48 w 176"/>
              <a:gd name="T27" fmla="*/ 16 h 24"/>
              <a:gd name="T28" fmla="*/ 48 w 176"/>
              <a:gd name="T29" fmla="*/ 6 h 24"/>
              <a:gd name="T30" fmla="*/ 93 w 176"/>
              <a:gd name="T31" fmla="*/ 6 h 24"/>
              <a:gd name="T32" fmla="*/ 120 w 176"/>
              <a:gd name="T33" fmla="*/ 6 h 24"/>
              <a:gd name="T34" fmla="*/ 120 w 176"/>
              <a:gd name="T35" fmla="*/ 16 h 24"/>
              <a:gd name="T36" fmla="*/ 93 w 176"/>
              <a:gd name="T37" fmla="*/ 16 h 24"/>
              <a:gd name="T38" fmla="*/ 93 w 176"/>
              <a:gd name="T39" fmla="*/ 6 h 24"/>
              <a:gd name="T40" fmla="*/ 136 w 176"/>
              <a:gd name="T41" fmla="*/ 6 h 24"/>
              <a:gd name="T42" fmla="*/ 165 w 176"/>
              <a:gd name="T43" fmla="*/ 6 h 24"/>
              <a:gd name="T44" fmla="*/ 165 w 176"/>
              <a:gd name="T45" fmla="*/ 16 h 24"/>
              <a:gd name="T46" fmla="*/ 136 w 176"/>
              <a:gd name="T47" fmla="*/ 16 h 24"/>
              <a:gd name="T48" fmla="*/ 136 w 176"/>
              <a:gd name="T49" fmla="*/ 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76" h="24">
                <a:moveTo>
                  <a:pt x="0" y="24"/>
                </a:moveTo>
                <a:lnTo>
                  <a:pt x="176" y="24"/>
                </a:lnTo>
                <a:lnTo>
                  <a:pt x="176" y="0"/>
                </a:lnTo>
                <a:lnTo>
                  <a:pt x="0" y="0"/>
                </a:lnTo>
                <a:lnTo>
                  <a:pt x="0" y="24"/>
                </a:lnTo>
                <a:close/>
                <a:moveTo>
                  <a:pt x="8" y="6"/>
                </a:moveTo>
                <a:lnTo>
                  <a:pt x="35" y="6"/>
                </a:lnTo>
                <a:lnTo>
                  <a:pt x="35" y="16"/>
                </a:lnTo>
                <a:lnTo>
                  <a:pt x="8" y="16"/>
                </a:lnTo>
                <a:lnTo>
                  <a:pt x="8" y="6"/>
                </a:lnTo>
                <a:close/>
                <a:moveTo>
                  <a:pt x="48" y="6"/>
                </a:moveTo>
                <a:lnTo>
                  <a:pt x="77" y="6"/>
                </a:lnTo>
                <a:lnTo>
                  <a:pt x="77" y="16"/>
                </a:lnTo>
                <a:lnTo>
                  <a:pt x="48" y="16"/>
                </a:lnTo>
                <a:lnTo>
                  <a:pt x="48" y="6"/>
                </a:lnTo>
                <a:close/>
                <a:moveTo>
                  <a:pt x="93" y="6"/>
                </a:moveTo>
                <a:lnTo>
                  <a:pt x="120" y="6"/>
                </a:lnTo>
                <a:lnTo>
                  <a:pt x="120" y="16"/>
                </a:lnTo>
                <a:lnTo>
                  <a:pt x="93" y="16"/>
                </a:lnTo>
                <a:lnTo>
                  <a:pt x="93" y="6"/>
                </a:lnTo>
                <a:close/>
                <a:moveTo>
                  <a:pt x="136" y="6"/>
                </a:moveTo>
                <a:lnTo>
                  <a:pt x="165" y="6"/>
                </a:lnTo>
                <a:lnTo>
                  <a:pt x="165" y="16"/>
                </a:lnTo>
                <a:lnTo>
                  <a:pt x="136" y="16"/>
                </a:lnTo>
                <a:lnTo>
                  <a:pt x="136" y="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1" name="Freeform 492"/>
          <p:cNvSpPr/>
          <p:nvPr/>
        </p:nvSpPr>
        <p:spPr bwMode="auto">
          <a:xfrm>
            <a:off x="10139506" y="428495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2" name="Freeform 493"/>
          <p:cNvSpPr/>
          <p:nvPr/>
        </p:nvSpPr>
        <p:spPr bwMode="auto">
          <a:xfrm>
            <a:off x="10827721" y="4272825"/>
            <a:ext cx="101565" cy="104597"/>
          </a:xfrm>
          <a:custGeom>
            <a:avLst/>
            <a:gdLst>
              <a:gd name="T0" fmla="*/ 16 w 25"/>
              <a:gd name="T1" fmla="*/ 26 h 26"/>
              <a:gd name="T2" fmla="*/ 25 w 25"/>
              <a:gd name="T3" fmla="*/ 23 h 26"/>
              <a:gd name="T4" fmla="*/ 2 w 25"/>
              <a:gd name="T5" fmla="*/ 0 h 26"/>
              <a:gd name="T6" fmla="*/ 0 w 25"/>
              <a:gd name="T7" fmla="*/ 9 h 26"/>
              <a:gd name="T8" fmla="*/ 16 w 25"/>
              <a:gd name="T9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" h="26">
                <a:moveTo>
                  <a:pt x="16" y="26"/>
                </a:moveTo>
                <a:cubicBezTo>
                  <a:pt x="19" y="26"/>
                  <a:pt x="23" y="25"/>
                  <a:pt x="25" y="23"/>
                </a:cubicBezTo>
                <a:cubicBezTo>
                  <a:pt x="2" y="0"/>
                  <a:pt x="2" y="0"/>
                  <a:pt x="2" y="0"/>
                </a:cubicBezTo>
                <a:cubicBezTo>
                  <a:pt x="1" y="3"/>
                  <a:pt x="0" y="6"/>
                  <a:pt x="0" y="9"/>
                </a:cubicBezTo>
                <a:cubicBezTo>
                  <a:pt x="0" y="18"/>
                  <a:pt x="7" y="26"/>
                  <a:pt x="16" y="2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3" name="Freeform 494"/>
          <p:cNvSpPr/>
          <p:nvPr/>
        </p:nvSpPr>
        <p:spPr bwMode="auto">
          <a:xfrm>
            <a:off x="10855007" y="4244023"/>
            <a:ext cx="106112" cy="101565"/>
          </a:xfrm>
          <a:custGeom>
            <a:avLst/>
            <a:gdLst>
              <a:gd name="T0" fmla="*/ 26 w 26"/>
              <a:gd name="T1" fmla="*/ 16 h 25"/>
              <a:gd name="T2" fmla="*/ 9 w 26"/>
              <a:gd name="T3" fmla="*/ 0 h 25"/>
              <a:gd name="T4" fmla="*/ 0 w 26"/>
              <a:gd name="T5" fmla="*/ 2 h 25"/>
              <a:gd name="T6" fmla="*/ 23 w 26"/>
              <a:gd name="T7" fmla="*/ 25 h 25"/>
              <a:gd name="T8" fmla="*/ 26 w 26"/>
              <a:gd name="T9" fmla="*/ 16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" h="25">
                <a:moveTo>
                  <a:pt x="26" y="16"/>
                </a:moveTo>
                <a:cubicBezTo>
                  <a:pt x="26" y="7"/>
                  <a:pt x="18" y="0"/>
                  <a:pt x="9" y="0"/>
                </a:cubicBezTo>
                <a:cubicBezTo>
                  <a:pt x="6" y="0"/>
                  <a:pt x="3" y="0"/>
                  <a:pt x="0" y="2"/>
                </a:cubicBezTo>
                <a:cubicBezTo>
                  <a:pt x="23" y="25"/>
                  <a:pt x="23" y="25"/>
                  <a:pt x="23" y="25"/>
                </a:cubicBezTo>
                <a:cubicBezTo>
                  <a:pt x="25" y="22"/>
                  <a:pt x="26" y="19"/>
                  <a:pt x="26" y="1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4" name="Freeform 495"/>
          <p:cNvSpPr>
            <a:spLocks noEditPoints="1"/>
          </p:cNvSpPr>
          <p:nvPr/>
        </p:nvSpPr>
        <p:spPr bwMode="auto">
          <a:xfrm>
            <a:off x="10754958" y="3996933"/>
            <a:ext cx="271345" cy="450220"/>
          </a:xfrm>
          <a:custGeom>
            <a:avLst/>
            <a:gdLst>
              <a:gd name="T0" fmla="*/ 67 w 67"/>
              <a:gd name="T1" fmla="*/ 34 h 111"/>
              <a:gd name="T2" fmla="*/ 67 w 67"/>
              <a:gd name="T3" fmla="*/ 0 h 111"/>
              <a:gd name="T4" fmla="*/ 19 w 67"/>
              <a:gd name="T5" fmla="*/ 0 h 111"/>
              <a:gd name="T6" fmla="*/ 2 w 67"/>
              <a:gd name="T7" fmla="*/ 20 h 111"/>
              <a:gd name="T8" fmla="*/ 2 w 67"/>
              <a:gd name="T9" fmla="*/ 97 h 111"/>
              <a:gd name="T10" fmla="*/ 14 w 67"/>
              <a:gd name="T11" fmla="*/ 111 h 111"/>
              <a:gd name="T12" fmla="*/ 58 w 67"/>
              <a:gd name="T13" fmla="*/ 111 h 111"/>
              <a:gd name="T14" fmla="*/ 67 w 67"/>
              <a:gd name="T15" fmla="*/ 102 h 111"/>
              <a:gd name="T16" fmla="*/ 67 w 67"/>
              <a:gd name="T17" fmla="*/ 51 h 111"/>
              <a:gd name="T18" fmla="*/ 39 w 67"/>
              <a:gd name="T19" fmla="*/ 37 h 111"/>
              <a:gd name="T20" fmla="*/ 26 w 67"/>
              <a:gd name="T21" fmla="*/ 24 h 111"/>
              <a:gd name="T22" fmla="*/ 39 w 67"/>
              <a:gd name="T23" fmla="*/ 11 h 111"/>
              <a:gd name="T24" fmla="*/ 52 w 67"/>
              <a:gd name="T25" fmla="*/ 24 h 111"/>
              <a:gd name="T26" fmla="*/ 52 w 67"/>
              <a:gd name="T27" fmla="*/ 26 h 111"/>
              <a:gd name="T28" fmla="*/ 67 w 67"/>
              <a:gd name="T29" fmla="*/ 34 h 111"/>
              <a:gd name="T30" fmla="*/ 34 w 67"/>
              <a:gd name="T31" fmla="*/ 53 h 111"/>
              <a:gd name="T32" fmla="*/ 58 w 67"/>
              <a:gd name="T33" fmla="*/ 77 h 111"/>
              <a:gd name="T34" fmla="*/ 34 w 67"/>
              <a:gd name="T35" fmla="*/ 101 h 111"/>
              <a:gd name="T36" fmla="*/ 10 w 67"/>
              <a:gd name="T37" fmla="*/ 77 h 111"/>
              <a:gd name="T38" fmla="*/ 34 w 67"/>
              <a:gd name="T39" fmla="*/ 53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7" h="111">
                <a:moveTo>
                  <a:pt x="67" y="34"/>
                </a:moveTo>
                <a:cubicBezTo>
                  <a:pt x="67" y="0"/>
                  <a:pt x="67" y="0"/>
                  <a:pt x="67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2" y="0"/>
                  <a:pt x="2" y="20"/>
                </a:cubicBezTo>
                <a:cubicBezTo>
                  <a:pt x="2" y="37"/>
                  <a:pt x="2" y="97"/>
                  <a:pt x="2" y="97"/>
                </a:cubicBezTo>
                <a:cubicBezTo>
                  <a:pt x="2" y="97"/>
                  <a:pt x="0" y="111"/>
                  <a:pt x="14" y="111"/>
                </a:cubicBezTo>
                <a:cubicBezTo>
                  <a:pt x="21" y="111"/>
                  <a:pt x="58" y="111"/>
                  <a:pt x="58" y="111"/>
                </a:cubicBezTo>
                <a:cubicBezTo>
                  <a:pt x="58" y="111"/>
                  <a:pt x="67" y="111"/>
                  <a:pt x="67" y="102"/>
                </a:cubicBezTo>
                <a:cubicBezTo>
                  <a:pt x="67" y="92"/>
                  <a:pt x="67" y="59"/>
                  <a:pt x="67" y="51"/>
                </a:cubicBezTo>
                <a:cubicBezTo>
                  <a:pt x="39" y="37"/>
                  <a:pt x="39" y="37"/>
                  <a:pt x="39" y="37"/>
                </a:cubicBezTo>
                <a:cubicBezTo>
                  <a:pt x="32" y="37"/>
                  <a:pt x="26" y="31"/>
                  <a:pt x="26" y="24"/>
                </a:cubicBezTo>
                <a:cubicBezTo>
                  <a:pt x="26" y="17"/>
                  <a:pt x="32" y="11"/>
                  <a:pt x="39" y="11"/>
                </a:cubicBezTo>
                <a:cubicBezTo>
                  <a:pt x="47" y="11"/>
                  <a:pt x="52" y="17"/>
                  <a:pt x="52" y="24"/>
                </a:cubicBezTo>
                <a:cubicBezTo>
                  <a:pt x="52" y="25"/>
                  <a:pt x="52" y="25"/>
                  <a:pt x="52" y="26"/>
                </a:cubicBezTo>
                <a:lnTo>
                  <a:pt x="67" y="34"/>
                </a:lnTo>
                <a:close/>
                <a:moveTo>
                  <a:pt x="34" y="53"/>
                </a:moveTo>
                <a:cubicBezTo>
                  <a:pt x="47" y="53"/>
                  <a:pt x="58" y="64"/>
                  <a:pt x="58" y="77"/>
                </a:cubicBezTo>
                <a:cubicBezTo>
                  <a:pt x="58" y="90"/>
                  <a:pt x="47" y="101"/>
                  <a:pt x="34" y="101"/>
                </a:cubicBezTo>
                <a:cubicBezTo>
                  <a:pt x="21" y="101"/>
                  <a:pt x="10" y="90"/>
                  <a:pt x="10" y="77"/>
                </a:cubicBezTo>
                <a:cubicBezTo>
                  <a:pt x="10" y="64"/>
                  <a:pt x="21" y="53"/>
                  <a:pt x="34" y="5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5" name="Freeform 522"/>
          <p:cNvSpPr>
            <a:spLocks noEditPoints="1"/>
          </p:cNvSpPr>
          <p:nvPr/>
        </p:nvSpPr>
        <p:spPr bwMode="auto">
          <a:xfrm>
            <a:off x="8496279" y="4970135"/>
            <a:ext cx="468411" cy="181907"/>
          </a:xfrm>
          <a:custGeom>
            <a:avLst/>
            <a:gdLst>
              <a:gd name="T0" fmla="*/ 109 w 116"/>
              <a:gd name="T1" fmla="*/ 25 h 45"/>
              <a:gd name="T2" fmla="*/ 91 w 116"/>
              <a:gd name="T3" fmla="*/ 20 h 45"/>
              <a:gd name="T4" fmla="*/ 75 w 116"/>
              <a:gd name="T5" fmla="*/ 0 h 45"/>
              <a:gd name="T6" fmla="*/ 33 w 116"/>
              <a:gd name="T7" fmla="*/ 0 h 45"/>
              <a:gd name="T8" fmla="*/ 20 w 116"/>
              <a:gd name="T9" fmla="*/ 20 h 45"/>
              <a:gd name="T10" fmla="*/ 17 w 116"/>
              <a:gd name="T11" fmla="*/ 20 h 45"/>
              <a:gd name="T12" fmla="*/ 3 w 116"/>
              <a:gd name="T13" fmla="*/ 32 h 45"/>
              <a:gd name="T14" fmla="*/ 8 w 116"/>
              <a:gd name="T15" fmla="*/ 45 h 45"/>
              <a:gd name="T16" fmla="*/ 14 w 116"/>
              <a:gd name="T17" fmla="*/ 45 h 45"/>
              <a:gd name="T18" fmla="*/ 27 w 116"/>
              <a:gd name="T19" fmla="*/ 34 h 45"/>
              <a:gd name="T20" fmla="*/ 40 w 116"/>
              <a:gd name="T21" fmla="*/ 45 h 45"/>
              <a:gd name="T22" fmla="*/ 70 w 116"/>
              <a:gd name="T23" fmla="*/ 45 h 45"/>
              <a:gd name="T24" fmla="*/ 83 w 116"/>
              <a:gd name="T25" fmla="*/ 34 h 45"/>
              <a:gd name="T26" fmla="*/ 96 w 116"/>
              <a:gd name="T27" fmla="*/ 45 h 45"/>
              <a:gd name="T28" fmla="*/ 98 w 116"/>
              <a:gd name="T29" fmla="*/ 45 h 45"/>
              <a:gd name="T30" fmla="*/ 114 w 116"/>
              <a:gd name="T31" fmla="*/ 36 h 45"/>
              <a:gd name="T32" fmla="*/ 109 w 116"/>
              <a:gd name="T33" fmla="*/ 25 h 45"/>
              <a:gd name="T34" fmla="*/ 85 w 116"/>
              <a:gd name="T35" fmla="*/ 18 h 45"/>
              <a:gd name="T36" fmla="*/ 56 w 116"/>
              <a:gd name="T37" fmla="*/ 18 h 45"/>
              <a:gd name="T38" fmla="*/ 56 w 116"/>
              <a:gd name="T39" fmla="*/ 4 h 45"/>
              <a:gd name="T40" fmla="*/ 73 w 116"/>
              <a:gd name="T41" fmla="*/ 4 h 45"/>
              <a:gd name="T42" fmla="*/ 85 w 116"/>
              <a:gd name="T43" fmla="*/ 18 h 45"/>
              <a:gd name="T44" fmla="*/ 35 w 116"/>
              <a:gd name="T45" fmla="*/ 4 h 45"/>
              <a:gd name="T46" fmla="*/ 51 w 116"/>
              <a:gd name="T47" fmla="*/ 4 h 45"/>
              <a:gd name="T48" fmla="*/ 51 w 116"/>
              <a:gd name="T49" fmla="*/ 18 h 45"/>
              <a:gd name="T50" fmla="*/ 26 w 116"/>
              <a:gd name="T51" fmla="*/ 18 h 45"/>
              <a:gd name="T52" fmla="*/ 35 w 116"/>
              <a:gd name="T53" fmla="*/ 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" h="45">
                <a:moveTo>
                  <a:pt x="109" y="25"/>
                </a:moveTo>
                <a:cubicBezTo>
                  <a:pt x="102" y="21"/>
                  <a:pt x="92" y="20"/>
                  <a:pt x="91" y="2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56" y="1"/>
                  <a:pt x="33" y="0"/>
                </a:cubicBezTo>
                <a:cubicBezTo>
                  <a:pt x="30" y="2"/>
                  <a:pt x="23" y="15"/>
                  <a:pt x="20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9" y="20"/>
                  <a:pt x="3" y="25"/>
                  <a:pt x="3" y="32"/>
                </a:cubicBezTo>
                <a:cubicBezTo>
                  <a:pt x="3" y="39"/>
                  <a:pt x="0" y="45"/>
                  <a:pt x="8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5" y="39"/>
                  <a:pt x="20" y="34"/>
                  <a:pt x="27" y="34"/>
                </a:cubicBezTo>
                <a:cubicBezTo>
                  <a:pt x="34" y="34"/>
                  <a:pt x="39" y="39"/>
                  <a:pt x="40" y="45"/>
                </a:cubicBezTo>
                <a:cubicBezTo>
                  <a:pt x="70" y="45"/>
                  <a:pt x="70" y="45"/>
                  <a:pt x="70" y="45"/>
                </a:cubicBezTo>
                <a:cubicBezTo>
                  <a:pt x="71" y="39"/>
                  <a:pt x="76" y="34"/>
                  <a:pt x="83" y="34"/>
                </a:cubicBezTo>
                <a:cubicBezTo>
                  <a:pt x="90" y="34"/>
                  <a:pt x="95" y="39"/>
                  <a:pt x="96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106" y="45"/>
                  <a:pt x="114" y="43"/>
                  <a:pt x="114" y="36"/>
                </a:cubicBezTo>
                <a:cubicBezTo>
                  <a:pt x="114" y="34"/>
                  <a:pt x="116" y="29"/>
                  <a:pt x="109" y="25"/>
                </a:cubicBezTo>
                <a:close/>
                <a:moveTo>
                  <a:pt x="85" y="18"/>
                </a:moveTo>
                <a:cubicBezTo>
                  <a:pt x="56" y="18"/>
                  <a:pt x="56" y="18"/>
                  <a:pt x="56" y="18"/>
                </a:cubicBezTo>
                <a:cubicBezTo>
                  <a:pt x="56" y="4"/>
                  <a:pt x="56" y="4"/>
                  <a:pt x="56" y="4"/>
                </a:cubicBezTo>
                <a:cubicBezTo>
                  <a:pt x="73" y="4"/>
                  <a:pt x="73" y="4"/>
                  <a:pt x="73" y="4"/>
                </a:cubicBezTo>
                <a:lnTo>
                  <a:pt x="85" y="18"/>
                </a:lnTo>
                <a:close/>
                <a:moveTo>
                  <a:pt x="35" y="4"/>
                </a:moveTo>
                <a:cubicBezTo>
                  <a:pt x="51" y="4"/>
                  <a:pt x="51" y="4"/>
                  <a:pt x="51" y="4"/>
                </a:cubicBezTo>
                <a:cubicBezTo>
                  <a:pt x="51" y="18"/>
                  <a:pt x="51" y="18"/>
                  <a:pt x="51" y="18"/>
                </a:cubicBezTo>
                <a:cubicBezTo>
                  <a:pt x="26" y="18"/>
                  <a:pt x="26" y="18"/>
                  <a:pt x="26" y="18"/>
                </a:cubicBezTo>
                <a:lnTo>
                  <a:pt x="35" y="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6" name="Oval 523"/>
          <p:cNvSpPr>
            <a:spLocks noChangeArrowheads="1"/>
          </p:cNvSpPr>
          <p:nvPr/>
        </p:nvSpPr>
        <p:spPr bwMode="auto">
          <a:xfrm>
            <a:off x="8559947" y="5115661"/>
            <a:ext cx="84890" cy="8185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7" name="Oval 524"/>
          <p:cNvSpPr>
            <a:spLocks noChangeArrowheads="1"/>
          </p:cNvSpPr>
          <p:nvPr/>
        </p:nvSpPr>
        <p:spPr bwMode="auto">
          <a:xfrm>
            <a:off x="8791878" y="5115661"/>
            <a:ext cx="84890" cy="8185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8" name="Freeform 525"/>
          <p:cNvSpPr>
            <a:spLocks noEditPoints="1"/>
          </p:cNvSpPr>
          <p:nvPr/>
        </p:nvSpPr>
        <p:spPr bwMode="auto">
          <a:xfrm>
            <a:off x="9276964" y="4977715"/>
            <a:ext cx="445672" cy="186455"/>
          </a:xfrm>
          <a:custGeom>
            <a:avLst/>
            <a:gdLst>
              <a:gd name="T0" fmla="*/ 259 w 294"/>
              <a:gd name="T1" fmla="*/ 0 h 123"/>
              <a:gd name="T2" fmla="*/ 203 w 294"/>
              <a:gd name="T3" fmla="*/ 0 h 123"/>
              <a:gd name="T4" fmla="*/ 203 w 294"/>
              <a:gd name="T5" fmla="*/ 67 h 123"/>
              <a:gd name="T6" fmla="*/ 0 w 294"/>
              <a:gd name="T7" fmla="*/ 67 h 123"/>
              <a:gd name="T8" fmla="*/ 0 w 294"/>
              <a:gd name="T9" fmla="*/ 123 h 123"/>
              <a:gd name="T10" fmla="*/ 203 w 294"/>
              <a:gd name="T11" fmla="*/ 123 h 123"/>
              <a:gd name="T12" fmla="*/ 206 w 294"/>
              <a:gd name="T13" fmla="*/ 123 h 123"/>
              <a:gd name="T14" fmla="*/ 294 w 294"/>
              <a:gd name="T15" fmla="*/ 123 h 123"/>
              <a:gd name="T16" fmla="*/ 294 w 294"/>
              <a:gd name="T17" fmla="*/ 48 h 123"/>
              <a:gd name="T18" fmla="*/ 259 w 294"/>
              <a:gd name="T19" fmla="*/ 0 h 123"/>
              <a:gd name="T20" fmla="*/ 232 w 294"/>
              <a:gd name="T21" fmla="*/ 67 h 123"/>
              <a:gd name="T22" fmla="*/ 216 w 294"/>
              <a:gd name="T23" fmla="*/ 67 h 123"/>
              <a:gd name="T24" fmla="*/ 216 w 294"/>
              <a:gd name="T25" fmla="*/ 62 h 123"/>
              <a:gd name="T26" fmla="*/ 232 w 294"/>
              <a:gd name="T27" fmla="*/ 62 h 123"/>
              <a:gd name="T28" fmla="*/ 232 w 294"/>
              <a:gd name="T29" fmla="*/ 67 h 123"/>
              <a:gd name="T30" fmla="*/ 216 w 294"/>
              <a:gd name="T31" fmla="*/ 51 h 123"/>
              <a:gd name="T32" fmla="*/ 216 w 294"/>
              <a:gd name="T33" fmla="*/ 16 h 123"/>
              <a:gd name="T34" fmla="*/ 248 w 294"/>
              <a:gd name="T35" fmla="*/ 16 h 123"/>
              <a:gd name="T36" fmla="*/ 275 w 294"/>
              <a:gd name="T37" fmla="*/ 51 h 123"/>
              <a:gd name="T38" fmla="*/ 216 w 294"/>
              <a:gd name="T39" fmla="*/ 5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94" h="123">
                <a:moveTo>
                  <a:pt x="259" y="0"/>
                </a:moveTo>
                <a:lnTo>
                  <a:pt x="203" y="0"/>
                </a:lnTo>
                <a:lnTo>
                  <a:pt x="203" y="67"/>
                </a:lnTo>
                <a:lnTo>
                  <a:pt x="0" y="67"/>
                </a:lnTo>
                <a:lnTo>
                  <a:pt x="0" y="123"/>
                </a:lnTo>
                <a:lnTo>
                  <a:pt x="203" y="123"/>
                </a:lnTo>
                <a:lnTo>
                  <a:pt x="206" y="123"/>
                </a:lnTo>
                <a:lnTo>
                  <a:pt x="294" y="123"/>
                </a:lnTo>
                <a:lnTo>
                  <a:pt x="294" y="48"/>
                </a:lnTo>
                <a:lnTo>
                  <a:pt x="259" y="0"/>
                </a:lnTo>
                <a:close/>
                <a:moveTo>
                  <a:pt x="232" y="67"/>
                </a:moveTo>
                <a:lnTo>
                  <a:pt x="216" y="67"/>
                </a:lnTo>
                <a:lnTo>
                  <a:pt x="216" y="62"/>
                </a:lnTo>
                <a:lnTo>
                  <a:pt x="232" y="62"/>
                </a:lnTo>
                <a:lnTo>
                  <a:pt x="232" y="67"/>
                </a:lnTo>
                <a:close/>
                <a:moveTo>
                  <a:pt x="216" y="51"/>
                </a:moveTo>
                <a:lnTo>
                  <a:pt x="216" y="16"/>
                </a:lnTo>
                <a:lnTo>
                  <a:pt x="248" y="16"/>
                </a:lnTo>
                <a:lnTo>
                  <a:pt x="275" y="51"/>
                </a:lnTo>
                <a:lnTo>
                  <a:pt x="216" y="5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9" name="Freeform 526"/>
          <p:cNvSpPr>
            <a:spLocks noEditPoints="1"/>
          </p:cNvSpPr>
          <p:nvPr/>
        </p:nvSpPr>
        <p:spPr bwMode="auto">
          <a:xfrm>
            <a:off x="9308797" y="5124756"/>
            <a:ext cx="84890" cy="84890"/>
          </a:xfrm>
          <a:custGeom>
            <a:avLst/>
            <a:gdLst>
              <a:gd name="T0" fmla="*/ 11 w 21"/>
              <a:gd name="T1" fmla="*/ 4 h 21"/>
              <a:gd name="T2" fmla="*/ 17 w 21"/>
              <a:gd name="T3" fmla="*/ 10 h 21"/>
              <a:gd name="T4" fmla="*/ 11 w 21"/>
              <a:gd name="T5" fmla="*/ 17 h 21"/>
              <a:gd name="T6" fmla="*/ 4 w 21"/>
              <a:gd name="T7" fmla="*/ 10 h 21"/>
              <a:gd name="T8" fmla="*/ 11 w 21"/>
              <a:gd name="T9" fmla="*/ 4 h 21"/>
              <a:gd name="T10" fmla="*/ 11 w 21"/>
              <a:gd name="T11" fmla="*/ 0 h 21"/>
              <a:gd name="T12" fmla="*/ 0 w 21"/>
              <a:gd name="T13" fmla="*/ 10 h 21"/>
              <a:gd name="T14" fmla="*/ 11 w 21"/>
              <a:gd name="T15" fmla="*/ 21 h 21"/>
              <a:gd name="T16" fmla="*/ 21 w 21"/>
              <a:gd name="T17" fmla="*/ 10 h 21"/>
              <a:gd name="T18" fmla="*/ 11 w 21"/>
              <a:gd name="T1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21">
                <a:moveTo>
                  <a:pt x="11" y="4"/>
                </a:moveTo>
                <a:cubicBezTo>
                  <a:pt x="14" y="4"/>
                  <a:pt x="17" y="7"/>
                  <a:pt x="17" y="10"/>
                </a:cubicBezTo>
                <a:cubicBezTo>
                  <a:pt x="17" y="14"/>
                  <a:pt x="14" y="17"/>
                  <a:pt x="11" y="17"/>
                </a:cubicBezTo>
                <a:cubicBezTo>
                  <a:pt x="7" y="17"/>
                  <a:pt x="4" y="14"/>
                  <a:pt x="4" y="10"/>
                </a:cubicBezTo>
                <a:cubicBezTo>
                  <a:pt x="4" y="7"/>
                  <a:pt x="7" y="4"/>
                  <a:pt x="11" y="4"/>
                </a:cubicBezTo>
                <a:moveTo>
                  <a:pt x="11" y="0"/>
                </a:moveTo>
                <a:cubicBezTo>
                  <a:pt x="5" y="0"/>
                  <a:pt x="0" y="4"/>
                  <a:pt x="0" y="10"/>
                </a:cubicBezTo>
                <a:cubicBezTo>
                  <a:pt x="0" y="16"/>
                  <a:pt x="5" y="21"/>
                  <a:pt x="11" y="21"/>
                </a:cubicBezTo>
                <a:cubicBezTo>
                  <a:pt x="16" y="21"/>
                  <a:pt x="21" y="16"/>
                  <a:pt x="21" y="10"/>
                </a:cubicBezTo>
                <a:cubicBezTo>
                  <a:pt x="21" y="4"/>
                  <a:pt x="16" y="0"/>
                  <a:pt x="11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0" name="Freeform 527"/>
          <p:cNvSpPr>
            <a:spLocks noEditPoints="1"/>
          </p:cNvSpPr>
          <p:nvPr/>
        </p:nvSpPr>
        <p:spPr bwMode="auto">
          <a:xfrm>
            <a:off x="9592269" y="5124756"/>
            <a:ext cx="84890" cy="84890"/>
          </a:xfrm>
          <a:custGeom>
            <a:avLst/>
            <a:gdLst>
              <a:gd name="T0" fmla="*/ 10 w 21"/>
              <a:gd name="T1" fmla="*/ 4 h 21"/>
              <a:gd name="T2" fmla="*/ 17 w 21"/>
              <a:gd name="T3" fmla="*/ 10 h 21"/>
              <a:gd name="T4" fmla="*/ 10 w 21"/>
              <a:gd name="T5" fmla="*/ 17 h 21"/>
              <a:gd name="T6" fmla="*/ 4 w 21"/>
              <a:gd name="T7" fmla="*/ 10 h 21"/>
              <a:gd name="T8" fmla="*/ 10 w 21"/>
              <a:gd name="T9" fmla="*/ 4 h 21"/>
              <a:gd name="T10" fmla="*/ 10 w 21"/>
              <a:gd name="T11" fmla="*/ 0 h 21"/>
              <a:gd name="T12" fmla="*/ 0 w 21"/>
              <a:gd name="T13" fmla="*/ 10 h 21"/>
              <a:gd name="T14" fmla="*/ 10 w 21"/>
              <a:gd name="T15" fmla="*/ 21 h 21"/>
              <a:gd name="T16" fmla="*/ 21 w 21"/>
              <a:gd name="T17" fmla="*/ 10 h 21"/>
              <a:gd name="T18" fmla="*/ 10 w 21"/>
              <a:gd name="T1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21">
                <a:moveTo>
                  <a:pt x="10" y="4"/>
                </a:moveTo>
                <a:cubicBezTo>
                  <a:pt x="14" y="4"/>
                  <a:pt x="17" y="7"/>
                  <a:pt x="17" y="10"/>
                </a:cubicBezTo>
                <a:cubicBezTo>
                  <a:pt x="17" y="14"/>
                  <a:pt x="14" y="17"/>
                  <a:pt x="10" y="17"/>
                </a:cubicBezTo>
                <a:cubicBezTo>
                  <a:pt x="7" y="17"/>
                  <a:pt x="4" y="14"/>
                  <a:pt x="4" y="10"/>
                </a:cubicBezTo>
                <a:cubicBezTo>
                  <a:pt x="4" y="7"/>
                  <a:pt x="7" y="4"/>
                  <a:pt x="10" y="4"/>
                </a:cubicBezTo>
                <a:moveTo>
                  <a:pt x="10" y="0"/>
                </a:moveTo>
                <a:cubicBezTo>
                  <a:pt x="4" y="0"/>
                  <a:pt x="0" y="4"/>
                  <a:pt x="0" y="10"/>
                </a:cubicBezTo>
                <a:cubicBezTo>
                  <a:pt x="0" y="16"/>
                  <a:pt x="4" y="21"/>
                  <a:pt x="10" y="21"/>
                </a:cubicBezTo>
                <a:cubicBezTo>
                  <a:pt x="16" y="21"/>
                  <a:pt x="21" y="16"/>
                  <a:pt x="21" y="10"/>
                </a:cubicBezTo>
                <a:cubicBezTo>
                  <a:pt x="21" y="4"/>
                  <a:pt x="16" y="0"/>
                  <a:pt x="10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1" name="Rectangle 528"/>
          <p:cNvSpPr>
            <a:spLocks noChangeArrowheads="1"/>
          </p:cNvSpPr>
          <p:nvPr/>
        </p:nvSpPr>
        <p:spPr bwMode="auto">
          <a:xfrm>
            <a:off x="9284543" y="4868570"/>
            <a:ext cx="280440" cy="203129"/>
          </a:xfrm>
          <a:prstGeom prst="rect">
            <a:avLst/>
          </a:pr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2" name="Rectangle 529"/>
          <p:cNvSpPr>
            <a:spLocks noChangeArrowheads="1"/>
          </p:cNvSpPr>
          <p:nvPr/>
        </p:nvSpPr>
        <p:spPr bwMode="auto">
          <a:xfrm>
            <a:off x="9284543" y="4868570"/>
            <a:ext cx="280440" cy="20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3" name="Oval 530"/>
          <p:cNvSpPr>
            <a:spLocks noChangeArrowheads="1"/>
          </p:cNvSpPr>
          <p:nvPr/>
        </p:nvSpPr>
        <p:spPr bwMode="auto">
          <a:xfrm>
            <a:off x="9337599" y="5149010"/>
            <a:ext cx="28802" cy="31834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4" name="Oval 531"/>
          <p:cNvSpPr>
            <a:spLocks noChangeArrowheads="1"/>
          </p:cNvSpPr>
          <p:nvPr/>
        </p:nvSpPr>
        <p:spPr bwMode="auto">
          <a:xfrm>
            <a:off x="9616523" y="5149010"/>
            <a:ext cx="33350" cy="31834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5" name="Freeform 532"/>
          <p:cNvSpPr/>
          <p:nvPr/>
        </p:nvSpPr>
        <p:spPr bwMode="auto">
          <a:xfrm>
            <a:off x="10009139" y="4921627"/>
            <a:ext cx="203130" cy="157653"/>
          </a:xfrm>
          <a:custGeom>
            <a:avLst/>
            <a:gdLst>
              <a:gd name="T0" fmla="*/ 56 w 134"/>
              <a:gd name="T1" fmla="*/ 104 h 104"/>
              <a:gd name="T2" fmla="*/ 0 w 134"/>
              <a:gd name="T3" fmla="*/ 0 h 104"/>
              <a:gd name="T4" fmla="*/ 134 w 134"/>
              <a:gd name="T5" fmla="*/ 77 h 104"/>
              <a:gd name="T6" fmla="*/ 129 w 134"/>
              <a:gd name="T7" fmla="*/ 85 h 104"/>
              <a:gd name="T8" fmla="*/ 27 w 134"/>
              <a:gd name="T9" fmla="*/ 27 h 104"/>
              <a:gd name="T10" fmla="*/ 67 w 134"/>
              <a:gd name="T11" fmla="*/ 101 h 104"/>
              <a:gd name="T12" fmla="*/ 56 w 134"/>
              <a:gd name="T13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104">
                <a:moveTo>
                  <a:pt x="56" y="104"/>
                </a:moveTo>
                <a:lnTo>
                  <a:pt x="0" y="0"/>
                </a:lnTo>
                <a:lnTo>
                  <a:pt x="134" y="77"/>
                </a:lnTo>
                <a:lnTo>
                  <a:pt x="129" y="85"/>
                </a:lnTo>
                <a:lnTo>
                  <a:pt x="27" y="27"/>
                </a:lnTo>
                <a:lnTo>
                  <a:pt x="67" y="101"/>
                </a:lnTo>
                <a:lnTo>
                  <a:pt x="56" y="10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6" name="Rectangle 533"/>
          <p:cNvSpPr>
            <a:spLocks noChangeArrowheads="1"/>
          </p:cNvSpPr>
          <p:nvPr/>
        </p:nvSpPr>
        <p:spPr bwMode="auto">
          <a:xfrm>
            <a:off x="9997012" y="4900404"/>
            <a:ext cx="40929" cy="57604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Rectangle 534"/>
          <p:cNvSpPr>
            <a:spLocks noChangeArrowheads="1"/>
          </p:cNvSpPr>
          <p:nvPr/>
        </p:nvSpPr>
        <p:spPr bwMode="auto">
          <a:xfrm>
            <a:off x="10009139" y="4953460"/>
            <a:ext cx="9095" cy="28802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8" name="Freeform 535"/>
          <p:cNvSpPr/>
          <p:nvPr/>
        </p:nvSpPr>
        <p:spPr bwMode="auto">
          <a:xfrm>
            <a:off x="10001560" y="4982262"/>
            <a:ext cx="40929" cy="40929"/>
          </a:xfrm>
          <a:custGeom>
            <a:avLst/>
            <a:gdLst>
              <a:gd name="T0" fmla="*/ 27 w 27"/>
              <a:gd name="T1" fmla="*/ 3 h 27"/>
              <a:gd name="T2" fmla="*/ 19 w 27"/>
              <a:gd name="T3" fmla="*/ 3 h 27"/>
              <a:gd name="T4" fmla="*/ 19 w 27"/>
              <a:gd name="T5" fmla="*/ 19 h 27"/>
              <a:gd name="T6" fmla="*/ 8 w 27"/>
              <a:gd name="T7" fmla="*/ 19 h 27"/>
              <a:gd name="T8" fmla="*/ 8 w 27"/>
              <a:gd name="T9" fmla="*/ 0 h 27"/>
              <a:gd name="T10" fmla="*/ 0 w 27"/>
              <a:gd name="T11" fmla="*/ 0 h 27"/>
              <a:gd name="T12" fmla="*/ 0 w 27"/>
              <a:gd name="T13" fmla="*/ 19 h 27"/>
              <a:gd name="T14" fmla="*/ 3 w 27"/>
              <a:gd name="T15" fmla="*/ 19 h 27"/>
              <a:gd name="T16" fmla="*/ 3 w 27"/>
              <a:gd name="T17" fmla="*/ 27 h 27"/>
              <a:gd name="T18" fmla="*/ 21 w 27"/>
              <a:gd name="T19" fmla="*/ 27 h 27"/>
              <a:gd name="T20" fmla="*/ 21 w 27"/>
              <a:gd name="T21" fmla="*/ 21 h 27"/>
              <a:gd name="T22" fmla="*/ 27 w 27"/>
              <a:gd name="T23" fmla="*/ 21 h 27"/>
              <a:gd name="T24" fmla="*/ 27 w 27"/>
              <a:gd name="T25" fmla="*/ 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" h="27">
                <a:moveTo>
                  <a:pt x="27" y="3"/>
                </a:moveTo>
                <a:lnTo>
                  <a:pt x="19" y="3"/>
                </a:lnTo>
                <a:lnTo>
                  <a:pt x="19" y="19"/>
                </a:lnTo>
                <a:lnTo>
                  <a:pt x="8" y="19"/>
                </a:lnTo>
                <a:lnTo>
                  <a:pt x="8" y="0"/>
                </a:lnTo>
                <a:lnTo>
                  <a:pt x="0" y="0"/>
                </a:lnTo>
                <a:lnTo>
                  <a:pt x="0" y="19"/>
                </a:lnTo>
                <a:lnTo>
                  <a:pt x="3" y="19"/>
                </a:lnTo>
                <a:lnTo>
                  <a:pt x="3" y="27"/>
                </a:lnTo>
                <a:lnTo>
                  <a:pt x="21" y="27"/>
                </a:lnTo>
                <a:lnTo>
                  <a:pt x="21" y="21"/>
                </a:lnTo>
                <a:lnTo>
                  <a:pt x="27" y="21"/>
                </a:lnTo>
                <a:lnTo>
                  <a:pt x="27" y="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9" name="Freeform 536"/>
          <p:cNvSpPr>
            <a:spLocks noEditPoints="1"/>
          </p:cNvSpPr>
          <p:nvPr/>
        </p:nvSpPr>
        <p:spPr bwMode="auto">
          <a:xfrm>
            <a:off x="9977306" y="4970135"/>
            <a:ext cx="472958" cy="210709"/>
          </a:xfrm>
          <a:custGeom>
            <a:avLst/>
            <a:gdLst>
              <a:gd name="T0" fmla="*/ 112 w 117"/>
              <a:gd name="T1" fmla="*/ 41 h 52"/>
              <a:gd name="T2" fmla="*/ 108 w 117"/>
              <a:gd name="T3" fmla="*/ 23 h 52"/>
              <a:gd name="T4" fmla="*/ 93 w 117"/>
              <a:gd name="T5" fmla="*/ 23 h 52"/>
              <a:gd name="T6" fmla="*/ 83 w 117"/>
              <a:gd name="T7" fmla="*/ 0 h 52"/>
              <a:gd name="T8" fmla="*/ 56 w 117"/>
              <a:gd name="T9" fmla="*/ 0 h 52"/>
              <a:gd name="T10" fmla="*/ 56 w 117"/>
              <a:gd name="T11" fmla="*/ 23 h 52"/>
              <a:gd name="T12" fmla="*/ 4 w 117"/>
              <a:gd name="T13" fmla="*/ 23 h 52"/>
              <a:gd name="T14" fmla="*/ 4 w 117"/>
              <a:gd name="T15" fmla="*/ 42 h 52"/>
              <a:gd name="T16" fmla="*/ 0 w 117"/>
              <a:gd name="T17" fmla="*/ 43 h 52"/>
              <a:gd name="T18" fmla="*/ 0 w 117"/>
              <a:gd name="T19" fmla="*/ 52 h 52"/>
              <a:gd name="T20" fmla="*/ 5 w 117"/>
              <a:gd name="T21" fmla="*/ 52 h 52"/>
              <a:gd name="T22" fmla="*/ 16 w 117"/>
              <a:gd name="T23" fmla="*/ 43 h 52"/>
              <a:gd name="T24" fmla="*/ 26 w 117"/>
              <a:gd name="T25" fmla="*/ 52 h 52"/>
              <a:gd name="T26" fmla="*/ 88 w 117"/>
              <a:gd name="T27" fmla="*/ 52 h 52"/>
              <a:gd name="T28" fmla="*/ 98 w 117"/>
              <a:gd name="T29" fmla="*/ 43 h 52"/>
              <a:gd name="T30" fmla="*/ 109 w 117"/>
              <a:gd name="T31" fmla="*/ 52 h 52"/>
              <a:gd name="T32" fmla="*/ 112 w 117"/>
              <a:gd name="T33" fmla="*/ 52 h 52"/>
              <a:gd name="T34" fmla="*/ 117 w 117"/>
              <a:gd name="T35" fmla="*/ 52 h 52"/>
              <a:gd name="T36" fmla="*/ 117 w 117"/>
              <a:gd name="T37" fmla="*/ 41 h 52"/>
              <a:gd name="T38" fmla="*/ 112 w 117"/>
              <a:gd name="T39" fmla="*/ 41 h 52"/>
              <a:gd name="T40" fmla="*/ 71 w 117"/>
              <a:gd name="T41" fmla="*/ 27 h 52"/>
              <a:gd name="T42" fmla="*/ 61 w 117"/>
              <a:gd name="T43" fmla="*/ 27 h 52"/>
              <a:gd name="T44" fmla="*/ 61 w 117"/>
              <a:gd name="T45" fmla="*/ 24 h 52"/>
              <a:gd name="T46" fmla="*/ 71 w 117"/>
              <a:gd name="T47" fmla="*/ 24 h 52"/>
              <a:gd name="T48" fmla="*/ 71 w 117"/>
              <a:gd name="T49" fmla="*/ 27 h 52"/>
              <a:gd name="T50" fmla="*/ 61 w 117"/>
              <a:gd name="T51" fmla="*/ 18 h 52"/>
              <a:gd name="T52" fmla="*/ 61 w 117"/>
              <a:gd name="T53" fmla="*/ 5 h 52"/>
              <a:gd name="T54" fmla="*/ 79 w 117"/>
              <a:gd name="T55" fmla="*/ 5 h 52"/>
              <a:gd name="T56" fmla="*/ 86 w 117"/>
              <a:gd name="T57" fmla="*/ 18 h 52"/>
              <a:gd name="T58" fmla="*/ 61 w 117"/>
              <a:gd name="T59" fmla="*/ 1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7" h="52">
                <a:moveTo>
                  <a:pt x="112" y="41"/>
                </a:moveTo>
                <a:cubicBezTo>
                  <a:pt x="108" y="23"/>
                  <a:pt x="108" y="23"/>
                  <a:pt x="108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83" y="0"/>
                  <a:pt x="83" y="0"/>
                  <a:pt x="8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23"/>
                  <a:pt x="56" y="23"/>
                  <a:pt x="56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42"/>
                  <a:pt x="4" y="42"/>
                  <a:pt x="4" y="4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52"/>
                  <a:pt x="0" y="52"/>
                  <a:pt x="0" y="52"/>
                </a:cubicBezTo>
                <a:cubicBezTo>
                  <a:pt x="5" y="52"/>
                  <a:pt x="5" y="52"/>
                  <a:pt x="5" y="52"/>
                </a:cubicBezTo>
                <a:cubicBezTo>
                  <a:pt x="6" y="47"/>
                  <a:pt x="10" y="43"/>
                  <a:pt x="16" y="43"/>
                </a:cubicBezTo>
                <a:cubicBezTo>
                  <a:pt x="21" y="43"/>
                  <a:pt x="25" y="47"/>
                  <a:pt x="26" y="52"/>
                </a:cubicBezTo>
                <a:cubicBezTo>
                  <a:pt x="88" y="52"/>
                  <a:pt x="88" y="52"/>
                  <a:pt x="88" y="52"/>
                </a:cubicBezTo>
                <a:cubicBezTo>
                  <a:pt x="89" y="47"/>
                  <a:pt x="93" y="43"/>
                  <a:pt x="98" y="43"/>
                </a:cubicBezTo>
                <a:cubicBezTo>
                  <a:pt x="104" y="43"/>
                  <a:pt x="108" y="47"/>
                  <a:pt x="109" y="52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117" y="52"/>
                  <a:pt x="117" y="52"/>
                  <a:pt x="117" y="52"/>
                </a:cubicBezTo>
                <a:cubicBezTo>
                  <a:pt x="117" y="41"/>
                  <a:pt x="117" y="41"/>
                  <a:pt x="117" y="41"/>
                </a:cubicBezTo>
                <a:lnTo>
                  <a:pt x="112" y="41"/>
                </a:lnTo>
                <a:close/>
                <a:moveTo>
                  <a:pt x="71" y="27"/>
                </a:moveTo>
                <a:cubicBezTo>
                  <a:pt x="61" y="27"/>
                  <a:pt x="61" y="27"/>
                  <a:pt x="61" y="27"/>
                </a:cubicBezTo>
                <a:cubicBezTo>
                  <a:pt x="61" y="24"/>
                  <a:pt x="61" y="24"/>
                  <a:pt x="61" y="24"/>
                </a:cubicBezTo>
                <a:cubicBezTo>
                  <a:pt x="71" y="24"/>
                  <a:pt x="71" y="24"/>
                  <a:pt x="71" y="24"/>
                </a:cubicBezTo>
                <a:lnTo>
                  <a:pt x="71" y="27"/>
                </a:lnTo>
                <a:close/>
                <a:moveTo>
                  <a:pt x="61" y="18"/>
                </a:moveTo>
                <a:cubicBezTo>
                  <a:pt x="61" y="5"/>
                  <a:pt x="61" y="5"/>
                  <a:pt x="61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86" y="18"/>
                  <a:pt x="86" y="18"/>
                  <a:pt x="86" y="18"/>
                </a:cubicBezTo>
                <a:lnTo>
                  <a:pt x="61" y="1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537"/>
          <p:cNvSpPr>
            <a:spLocks noEditPoints="1"/>
          </p:cNvSpPr>
          <p:nvPr/>
        </p:nvSpPr>
        <p:spPr bwMode="auto">
          <a:xfrm>
            <a:off x="10006108" y="5152042"/>
            <a:ext cx="68215" cy="69731"/>
          </a:xfrm>
          <a:custGeom>
            <a:avLst/>
            <a:gdLst>
              <a:gd name="T0" fmla="*/ 8 w 17"/>
              <a:gd name="T1" fmla="*/ 4 h 17"/>
              <a:gd name="T2" fmla="*/ 13 w 17"/>
              <a:gd name="T3" fmla="*/ 9 h 17"/>
              <a:gd name="T4" fmla="*/ 8 w 17"/>
              <a:gd name="T5" fmla="*/ 13 h 17"/>
              <a:gd name="T6" fmla="*/ 4 w 17"/>
              <a:gd name="T7" fmla="*/ 9 h 17"/>
              <a:gd name="T8" fmla="*/ 8 w 17"/>
              <a:gd name="T9" fmla="*/ 4 h 17"/>
              <a:gd name="T10" fmla="*/ 8 w 17"/>
              <a:gd name="T11" fmla="*/ 0 h 17"/>
              <a:gd name="T12" fmla="*/ 0 w 17"/>
              <a:gd name="T13" fmla="*/ 9 h 17"/>
              <a:gd name="T14" fmla="*/ 8 w 17"/>
              <a:gd name="T15" fmla="*/ 17 h 17"/>
              <a:gd name="T16" fmla="*/ 17 w 17"/>
              <a:gd name="T17" fmla="*/ 9 h 17"/>
              <a:gd name="T18" fmla="*/ 8 w 17"/>
              <a:gd name="T1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17">
                <a:moveTo>
                  <a:pt x="8" y="4"/>
                </a:moveTo>
                <a:cubicBezTo>
                  <a:pt x="11" y="4"/>
                  <a:pt x="13" y="6"/>
                  <a:pt x="13" y="9"/>
                </a:cubicBezTo>
                <a:cubicBezTo>
                  <a:pt x="13" y="11"/>
                  <a:pt x="11" y="13"/>
                  <a:pt x="8" y="13"/>
                </a:cubicBezTo>
                <a:cubicBezTo>
                  <a:pt x="6" y="13"/>
                  <a:pt x="4" y="11"/>
                  <a:pt x="4" y="9"/>
                </a:cubicBezTo>
                <a:cubicBezTo>
                  <a:pt x="4" y="6"/>
                  <a:pt x="6" y="4"/>
                  <a:pt x="8" y="4"/>
                </a:cubicBezTo>
                <a:moveTo>
                  <a:pt x="8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3"/>
                  <a:pt x="4" y="17"/>
                  <a:pt x="8" y="17"/>
                </a:cubicBezTo>
                <a:cubicBezTo>
                  <a:pt x="13" y="17"/>
                  <a:pt x="17" y="13"/>
                  <a:pt x="17" y="9"/>
                </a:cubicBezTo>
                <a:cubicBezTo>
                  <a:pt x="17" y="4"/>
                  <a:pt x="13" y="0"/>
                  <a:pt x="8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Oval 538"/>
          <p:cNvSpPr>
            <a:spLocks noChangeArrowheads="1"/>
          </p:cNvSpPr>
          <p:nvPr/>
        </p:nvSpPr>
        <p:spPr bwMode="auto">
          <a:xfrm>
            <a:off x="10025814" y="5173265"/>
            <a:ext cx="24254" cy="27286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539"/>
          <p:cNvSpPr>
            <a:spLocks noEditPoints="1"/>
          </p:cNvSpPr>
          <p:nvPr/>
        </p:nvSpPr>
        <p:spPr bwMode="auto">
          <a:xfrm>
            <a:off x="10341120" y="5152042"/>
            <a:ext cx="72763" cy="72763"/>
          </a:xfrm>
          <a:custGeom>
            <a:avLst/>
            <a:gdLst>
              <a:gd name="T0" fmla="*/ 9 w 18"/>
              <a:gd name="T1" fmla="*/ 4 h 18"/>
              <a:gd name="T2" fmla="*/ 14 w 18"/>
              <a:gd name="T3" fmla="*/ 9 h 18"/>
              <a:gd name="T4" fmla="*/ 9 w 18"/>
              <a:gd name="T5" fmla="*/ 14 h 18"/>
              <a:gd name="T6" fmla="*/ 4 w 18"/>
              <a:gd name="T7" fmla="*/ 9 h 18"/>
              <a:gd name="T8" fmla="*/ 9 w 18"/>
              <a:gd name="T9" fmla="*/ 4 h 18"/>
              <a:gd name="T10" fmla="*/ 9 w 18"/>
              <a:gd name="T11" fmla="*/ 0 h 18"/>
              <a:gd name="T12" fmla="*/ 0 w 18"/>
              <a:gd name="T13" fmla="*/ 9 h 18"/>
              <a:gd name="T14" fmla="*/ 9 w 18"/>
              <a:gd name="T15" fmla="*/ 18 h 18"/>
              <a:gd name="T16" fmla="*/ 18 w 18"/>
              <a:gd name="T17" fmla="*/ 9 h 18"/>
              <a:gd name="T18" fmla="*/ 9 w 18"/>
              <a:gd name="T1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" h="18">
                <a:moveTo>
                  <a:pt x="9" y="4"/>
                </a:moveTo>
                <a:cubicBezTo>
                  <a:pt x="11" y="4"/>
                  <a:pt x="14" y="6"/>
                  <a:pt x="14" y="9"/>
                </a:cubicBezTo>
                <a:cubicBezTo>
                  <a:pt x="14" y="11"/>
                  <a:pt x="11" y="14"/>
                  <a:pt x="9" y="14"/>
                </a:cubicBezTo>
                <a:cubicBezTo>
                  <a:pt x="6" y="14"/>
                  <a:pt x="4" y="11"/>
                  <a:pt x="4" y="9"/>
                </a:cubicBezTo>
                <a:cubicBezTo>
                  <a:pt x="4" y="6"/>
                  <a:pt x="6" y="4"/>
                  <a:pt x="9" y="4"/>
                </a:cubicBezTo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4"/>
                  <a:pt x="4" y="18"/>
                  <a:pt x="9" y="18"/>
                </a:cubicBezTo>
                <a:cubicBezTo>
                  <a:pt x="14" y="18"/>
                  <a:pt x="18" y="14"/>
                  <a:pt x="18" y="9"/>
                </a:cubicBezTo>
                <a:cubicBezTo>
                  <a:pt x="18" y="4"/>
                  <a:pt x="14" y="0"/>
                  <a:pt x="9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Oval 540"/>
          <p:cNvSpPr>
            <a:spLocks noChangeArrowheads="1"/>
          </p:cNvSpPr>
          <p:nvPr/>
        </p:nvSpPr>
        <p:spPr bwMode="auto">
          <a:xfrm>
            <a:off x="10362342" y="5173265"/>
            <a:ext cx="27286" cy="27286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541"/>
          <p:cNvSpPr>
            <a:spLocks noEditPoints="1"/>
          </p:cNvSpPr>
          <p:nvPr/>
        </p:nvSpPr>
        <p:spPr bwMode="auto">
          <a:xfrm>
            <a:off x="10629139" y="4989842"/>
            <a:ext cx="368362" cy="198582"/>
          </a:xfrm>
          <a:custGeom>
            <a:avLst/>
            <a:gdLst>
              <a:gd name="T0" fmla="*/ 89 w 91"/>
              <a:gd name="T1" fmla="*/ 39 h 49"/>
              <a:gd name="T2" fmla="*/ 91 w 91"/>
              <a:gd name="T3" fmla="*/ 39 h 49"/>
              <a:gd name="T4" fmla="*/ 91 w 91"/>
              <a:gd name="T5" fmla="*/ 0 h 49"/>
              <a:gd name="T6" fmla="*/ 0 w 91"/>
              <a:gd name="T7" fmla="*/ 0 h 49"/>
              <a:gd name="T8" fmla="*/ 0 w 91"/>
              <a:gd name="T9" fmla="*/ 49 h 49"/>
              <a:gd name="T10" fmla="*/ 7 w 91"/>
              <a:gd name="T11" fmla="*/ 49 h 49"/>
              <a:gd name="T12" fmla="*/ 15 w 91"/>
              <a:gd name="T13" fmla="*/ 41 h 49"/>
              <a:gd name="T14" fmla="*/ 22 w 91"/>
              <a:gd name="T15" fmla="*/ 49 h 49"/>
              <a:gd name="T16" fmla="*/ 61 w 91"/>
              <a:gd name="T17" fmla="*/ 49 h 49"/>
              <a:gd name="T18" fmla="*/ 61 w 91"/>
              <a:gd name="T19" fmla="*/ 49 h 49"/>
              <a:gd name="T20" fmla="*/ 68 w 91"/>
              <a:gd name="T21" fmla="*/ 41 h 49"/>
              <a:gd name="T22" fmla="*/ 76 w 91"/>
              <a:gd name="T23" fmla="*/ 49 h 49"/>
              <a:gd name="T24" fmla="*/ 76 w 91"/>
              <a:gd name="T25" fmla="*/ 49 h 49"/>
              <a:gd name="T26" fmla="*/ 91 w 91"/>
              <a:gd name="T27" fmla="*/ 49 h 49"/>
              <a:gd name="T28" fmla="*/ 91 w 91"/>
              <a:gd name="T29" fmla="*/ 45 h 49"/>
              <a:gd name="T30" fmla="*/ 89 w 91"/>
              <a:gd name="T31" fmla="*/ 45 h 49"/>
              <a:gd name="T32" fmla="*/ 89 w 91"/>
              <a:gd name="T33" fmla="*/ 39 h 49"/>
              <a:gd name="T34" fmla="*/ 37 w 91"/>
              <a:gd name="T35" fmla="*/ 22 h 49"/>
              <a:gd name="T36" fmla="*/ 7 w 91"/>
              <a:gd name="T37" fmla="*/ 22 h 49"/>
              <a:gd name="T38" fmla="*/ 7 w 91"/>
              <a:gd name="T39" fmla="*/ 8 h 49"/>
              <a:gd name="T40" fmla="*/ 37 w 91"/>
              <a:gd name="T41" fmla="*/ 8 h 49"/>
              <a:gd name="T42" fmla="*/ 37 w 91"/>
              <a:gd name="T43" fmla="*/ 22 h 49"/>
              <a:gd name="T44" fmla="*/ 70 w 91"/>
              <a:gd name="T45" fmla="*/ 22 h 49"/>
              <a:gd name="T46" fmla="*/ 40 w 91"/>
              <a:gd name="T47" fmla="*/ 22 h 49"/>
              <a:gd name="T48" fmla="*/ 40 w 91"/>
              <a:gd name="T49" fmla="*/ 8 h 49"/>
              <a:gd name="T50" fmla="*/ 70 w 91"/>
              <a:gd name="T51" fmla="*/ 8 h 49"/>
              <a:gd name="T52" fmla="*/ 70 w 91"/>
              <a:gd name="T53" fmla="*/ 22 h 49"/>
              <a:gd name="T54" fmla="*/ 83 w 91"/>
              <a:gd name="T55" fmla="*/ 40 h 49"/>
              <a:gd name="T56" fmla="*/ 74 w 91"/>
              <a:gd name="T57" fmla="*/ 40 h 49"/>
              <a:gd name="T58" fmla="*/ 74 w 91"/>
              <a:gd name="T59" fmla="*/ 9 h 49"/>
              <a:gd name="T60" fmla="*/ 83 w 91"/>
              <a:gd name="T61" fmla="*/ 9 h 49"/>
              <a:gd name="T62" fmla="*/ 83 w 91"/>
              <a:gd name="T63" fmla="*/ 4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1" h="49">
                <a:moveTo>
                  <a:pt x="89" y="39"/>
                </a:moveTo>
                <a:cubicBezTo>
                  <a:pt x="91" y="39"/>
                  <a:pt x="91" y="39"/>
                  <a:pt x="91" y="39"/>
                </a:cubicBezTo>
                <a:cubicBezTo>
                  <a:pt x="91" y="0"/>
                  <a:pt x="91" y="0"/>
                  <a:pt x="9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7" y="49"/>
                  <a:pt x="7" y="49"/>
                  <a:pt x="7" y="49"/>
                </a:cubicBezTo>
                <a:cubicBezTo>
                  <a:pt x="7" y="45"/>
                  <a:pt x="11" y="41"/>
                  <a:pt x="15" y="41"/>
                </a:cubicBezTo>
                <a:cubicBezTo>
                  <a:pt x="19" y="41"/>
                  <a:pt x="22" y="45"/>
                  <a:pt x="22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4"/>
                  <a:pt x="64" y="41"/>
                  <a:pt x="68" y="41"/>
                </a:cubicBezTo>
                <a:cubicBezTo>
                  <a:pt x="73" y="41"/>
                  <a:pt x="76" y="44"/>
                  <a:pt x="76" y="49"/>
                </a:cubicBezTo>
                <a:cubicBezTo>
                  <a:pt x="76" y="49"/>
                  <a:pt x="76" y="49"/>
                  <a:pt x="76" y="49"/>
                </a:cubicBezTo>
                <a:cubicBezTo>
                  <a:pt x="91" y="49"/>
                  <a:pt x="91" y="49"/>
                  <a:pt x="91" y="49"/>
                </a:cubicBezTo>
                <a:cubicBezTo>
                  <a:pt x="91" y="45"/>
                  <a:pt x="91" y="45"/>
                  <a:pt x="91" y="45"/>
                </a:cubicBezTo>
                <a:cubicBezTo>
                  <a:pt x="89" y="45"/>
                  <a:pt x="89" y="45"/>
                  <a:pt x="89" y="45"/>
                </a:cubicBezTo>
                <a:lnTo>
                  <a:pt x="89" y="39"/>
                </a:lnTo>
                <a:close/>
                <a:moveTo>
                  <a:pt x="37" y="22"/>
                </a:moveTo>
                <a:cubicBezTo>
                  <a:pt x="7" y="22"/>
                  <a:pt x="7" y="22"/>
                  <a:pt x="7" y="22"/>
                </a:cubicBezTo>
                <a:cubicBezTo>
                  <a:pt x="7" y="8"/>
                  <a:pt x="7" y="8"/>
                  <a:pt x="7" y="8"/>
                </a:cubicBezTo>
                <a:cubicBezTo>
                  <a:pt x="37" y="8"/>
                  <a:pt x="37" y="8"/>
                  <a:pt x="37" y="8"/>
                </a:cubicBezTo>
                <a:lnTo>
                  <a:pt x="37" y="22"/>
                </a:lnTo>
                <a:close/>
                <a:moveTo>
                  <a:pt x="70" y="22"/>
                </a:moveTo>
                <a:cubicBezTo>
                  <a:pt x="40" y="22"/>
                  <a:pt x="40" y="22"/>
                  <a:pt x="40" y="22"/>
                </a:cubicBezTo>
                <a:cubicBezTo>
                  <a:pt x="40" y="8"/>
                  <a:pt x="40" y="8"/>
                  <a:pt x="40" y="8"/>
                </a:cubicBezTo>
                <a:cubicBezTo>
                  <a:pt x="70" y="8"/>
                  <a:pt x="70" y="8"/>
                  <a:pt x="70" y="8"/>
                </a:cubicBezTo>
                <a:lnTo>
                  <a:pt x="70" y="22"/>
                </a:lnTo>
                <a:close/>
                <a:moveTo>
                  <a:pt x="83" y="40"/>
                </a:moveTo>
                <a:cubicBezTo>
                  <a:pt x="74" y="40"/>
                  <a:pt x="74" y="40"/>
                  <a:pt x="74" y="40"/>
                </a:cubicBezTo>
                <a:cubicBezTo>
                  <a:pt x="74" y="9"/>
                  <a:pt x="74" y="9"/>
                  <a:pt x="74" y="9"/>
                </a:cubicBezTo>
                <a:cubicBezTo>
                  <a:pt x="83" y="9"/>
                  <a:pt x="83" y="9"/>
                  <a:pt x="83" y="9"/>
                </a:cubicBezTo>
                <a:lnTo>
                  <a:pt x="83" y="4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542"/>
          <p:cNvSpPr>
            <a:spLocks noEditPoints="1"/>
          </p:cNvSpPr>
          <p:nvPr/>
        </p:nvSpPr>
        <p:spPr bwMode="auto">
          <a:xfrm>
            <a:off x="10660973" y="5161138"/>
            <a:ext cx="57604" cy="56088"/>
          </a:xfrm>
          <a:custGeom>
            <a:avLst/>
            <a:gdLst>
              <a:gd name="T0" fmla="*/ 7 w 14"/>
              <a:gd name="T1" fmla="*/ 0 h 14"/>
              <a:gd name="T2" fmla="*/ 0 w 14"/>
              <a:gd name="T3" fmla="*/ 7 h 14"/>
              <a:gd name="T4" fmla="*/ 7 w 14"/>
              <a:gd name="T5" fmla="*/ 14 h 14"/>
              <a:gd name="T6" fmla="*/ 14 w 14"/>
              <a:gd name="T7" fmla="*/ 7 h 14"/>
              <a:gd name="T8" fmla="*/ 7 w 14"/>
              <a:gd name="T9" fmla="*/ 0 h 14"/>
              <a:gd name="T10" fmla="*/ 7 w 14"/>
              <a:gd name="T11" fmla="*/ 9 h 14"/>
              <a:gd name="T12" fmla="*/ 4 w 14"/>
              <a:gd name="T13" fmla="*/ 7 h 14"/>
              <a:gd name="T14" fmla="*/ 7 w 14"/>
              <a:gd name="T15" fmla="*/ 4 h 14"/>
              <a:gd name="T16" fmla="*/ 9 w 14"/>
              <a:gd name="T17" fmla="*/ 7 h 14"/>
              <a:gd name="T18" fmla="*/ 7 w 14"/>
              <a:gd name="T1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14">
                <a:moveTo>
                  <a:pt x="7" y="0"/>
                </a:moveTo>
                <a:cubicBezTo>
                  <a:pt x="3" y="0"/>
                  <a:pt x="0" y="3"/>
                  <a:pt x="0" y="7"/>
                </a:cubicBezTo>
                <a:cubicBezTo>
                  <a:pt x="0" y="11"/>
                  <a:pt x="3" y="14"/>
                  <a:pt x="7" y="14"/>
                </a:cubicBezTo>
                <a:cubicBezTo>
                  <a:pt x="11" y="14"/>
                  <a:pt x="14" y="11"/>
                  <a:pt x="14" y="7"/>
                </a:cubicBezTo>
                <a:cubicBezTo>
                  <a:pt x="14" y="3"/>
                  <a:pt x="11" y="0"/>
                  <a:pt x="7" y="0"/>
                </a:cubicBezTo>
                <a:close/>
                <a:moveTo>
                  <a:pt x="7" y="9"/>
                </a:moveTo>
                <a:cubicBezTo>
                  <a:pt x="6" y="9"/>
                  <a:pt x="4" y="8"/>
                  <a:pt x="4" y="7"/>
                </a:cubicBezTo>
                <a:cubicBezTo>
                  <a:pt x="4" y="5"/>
                  <a:pt x="6" y="4"/>
                  <a:pt x="7" y="4"/>
                </a:cubicBezTo>
                <a:cubicBezTo>
                  <a:pt x="8" y="4"/>
                  <a:pt x="9" y="5"/>
                  <a:pt x="9" y="7"/>
                </a:cubicBezTo>
                <a:cubicBezTo>
                  <a:pt x="9" y="8"/>
                  <a:pt x="8" y="9"/>
                  <a:pt x="7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Freeform 543"/>
          <p:cNvSpPr>
            <a:spLocks noEditPoints="1"/>
          </p:cNvSpPr>
          <p:nvPr/>
        </p:nvSpPr>
        <p:spPr bwMode="auto">
          <a:xfrm>
            <a:off x="10880777" y="5161138"/>
            <a:ext cx="51540" cy="56088"/>
          </a:xfrm>
          <a:custGeom>
            <a:avLst/>
            <a:gdLst>
              <a:gd name="T0" fmla="*/ 6 w 13"/>
              <a:gd name="T1" fmla="*/ 0 h 14"/>
              <a:gd name="T2" fmla="*/ 0 w 13"/>
              <a:gd name="T3" fmla="*/ 7 h 14"/>
              <a:gd name="T4" fmla="*/ 6 w 13"/>
              <a:gd name="T5" fmla="*/ 14 h 14"/>
              <a:gd name="T6" fmla="*/ 13 w 13"/>
              <a:gd name="T7" fmla="*/ 7 h 14"/>
              <a:gd name="T8" fmla="*/ 6 w 13"/>
              <a:gd name="T9" fmla="*/ 0 h 14"/>
              <a:gd name="T10" fmla="*/ 6 w 13"/>
              <a:gd name="T11" fmla="*/ 9 h 14"/>
              <a:gd name="T12" fmla="*/ 4 w 13"/>
              <a:gd name="T13" fmla="*/ 7 h 14"/>
              <a:gd name="T14" fmla="*/ 6 w 13"/>
              <a:gd name="T15" fmla="*/ 4 h 14"/>
              <a:gd name="T16" fmla="*/ 9 w 13"/>
              <a:gd name="T17" fmla="*/ 7 h 14"/>
              <a:gd name="T18" fmla="*/ 6 w 13"/>
              <a:gd name="T19" fmla="*/ 9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14">
                <a:moveTo>
                  <a:pt x="6" y="0"/>
                </a:moveTo>
                <a:cubicBezTo>
                  <a:pt x="3" y="0"/>
                  <a:pt x="0" y="3"/>
                  <a:pt x="0" y="7"/>
                </a:cubicBezTo>
                <a:cubicBezTo>
                  <a:pt x="0" y="11"/>
                  <a:pt x="3" y="14"/>
                  <a:pt x="6" y="14"/>
                </a:cubicBezTo>
                <a:cubicBezTo>
                  <a:pt x="10" y="14"/>
                  <a:pt x="13" y="11"/>
                  <a:pt x="13" y="7"/>
                </a:cubicBezTo>
                <a:cubicBezTo>
                  <a:pt x="13" y="3"/>
                  <a:pt x="10" y="0"/>
                  <a:pt x="6" y="0"/>
                </a:cubicBezTo>
                <a:close/>
                <a:moveTo>
                  <a:pt x="6" y="9"/>
                </a:moveTo>
                <a:cubicBezTo>
                  <a:pt x="5" y="9"/>
                  <a:pt x="4" y="8"/>
                  <a:pt x="4" y="7"/>
                </a:cubicBezTo>
                <a:cubicBezTo>
                  <a:pt x="4" y="5"/>
                  <a:pt x="5" y="4"/>
                  <a:pt x="6" y="4"/>
                </a:cubicBezTo>
                <a:cubicBezTo>
                  <a:pt x="8" y="4"/>
                  <a:pt x="9" y="5"/>
                  <a:pt x="9" y="7"/>
                </a:cubicBezTo>
                <a:cubicBezTo>
                  <a:pt x="9" y="8"/>
                  <a:pt x="8" y="9"/>
                  <a:pt x="6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0"/>
          <p:cNvSpPr>
            <a:spLocks noEditPoints="1"/>
          </p:cNvSpPr>
          <p:nvPr/>
        </p:nvSpPr>
        <p:spPr bwMode="auto">
          <a:xfrm>
            <a:off x="5475923" y="1752967"/>
            <a:ext cx="357188" cy="409575"/>
          </a:xfrm>
          <a:custGeom>
            <a:avLst/>
            <a:gdLst>
              <a:gd name="T0" fmla="*/ 46 w 87"/>
              <a:gd name="T1" fmla="*/ 0 h 100"/>
              <a:gd name="T2" fmla="*/ 41 w 87"/>
              <a:gd name="T3" fmla="*/ 0 h 100"/>
              <a:gd name="T4" fmla="*/ 0 w 87"/>
              <a:gd name="T5" fmla="*/ 24 h 100"/>
              <a:gd name="T6" fmla="*/ 0 w 87"/>
              <a:gd name="T7" fmla="*/ 59 h 100"/>
              <a:gd name="T8" fmla="*/ 41 w 87"/>
              <a:gd name="T9" fmla="*/ 100 h 100"/>
              <a:gd name="T10" fmla="*/ 46 w 87"/>
              <a:gd name="T11" fmla="*/ 100 h 100"/>
              <a:gd name="T12" fmla="*/ 87 w 87"/>
              <a:gd name="T13" fmla="*/ 59 h 100"/>
              <a:gd name="T14" fmla="*/ 87 w 87"/>
              <a:gd name="T15" fmla="*/ 24 h 100"/>
              <a:gd name="T16" fmla="*/ 46 w 87"/>
              <a:gd name="T17" fmla="*/ 0 h 100"/>
              <a:gd name="T18" fmla="*/ 29 w 87"/>
              <a:gd name="T19" fmla="*/ 81 h 100"/>
              <a:gd name="T20" fmla="*/ 17 w 87"/>
              <a:gd name="T21" fmla="*/ 79 h 100"/>
              <a:gd name="T22" fmla="*/ 15 w 87"/>
              <a:gd name="T23" fmla="*/ 67 h 100"/>
              <a:gd name="T24" fmla="*/ 26 w 87"/>
              <a:gd name="T25" fmla="*/ 70 h 100"/>
              <a:gd name="T26" fmla="*/ 29 w 87"/>
              <a:gd name="T27" fmla="*/ 81 h 100"/>
              <a:gd name="T28" fmla="*/ 71 w 87"/>
              <a:gd name="T29" fmla="*/ 79 h 100"/>
              <a:gd name="T30" fmla="*/ 59 w 87"/>
              <a:gd name="T31" fmla="*/ 81 h 100"/>
              <a:gd name="T32" fmla="*/ 62 w 87"/>
              <a:gd name="T33" fmla="*/ 70 h 100"/>
              <a:gd name="T34" fmla="*/ 73 w 87"/>
              <a:gd name="T35" fmla="*/ 67 h 100"/>
              <a:gd name="T36" fmla="*/ 71 w 87"/>
              <a:gd name="T37" fmla="*/ 79 h 100"/>
              <a:gd name="T38" fmla="*/ 61 w 87"/>
              <a:gd name="T39" fmla="*/ 45 h 100"/>
              <a:gd name="T40" fmla="*/ 27 w 87"/>
              <a:gd name="T41" fmla="*/ 45 h 100"/>
              <a:gd name="T42" fmla="*/ 12 w 87"/>
              <a:gd name="T43" fmla="*/ 31 h 100"/>
              <a:gd name="T44" fmla="*/ 27 w 87"/>
              <a:gd name="T45" fmla="*/ 16 h 100"/>
              <a:gd name="T46" fmla="*/ 61 w 87"/>
              <a:gd name="T47" fmla="*/ 16 h 100"/>
              <a:gd name="T48" fmla="*/ 75 w 87"/>
              <a:gd name="T49" fmla="*/ 31 h 100"/>
              <a:gd name="T50" fmla="*/ 61 w 87"/>
              <a:gd name="T51" fmla="*/ 4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7" h="100">
                <a:moveTo>
                  <a:pt x="46" y="0"/>
                </a:moveTo>
                <a:cubicBezTo>
                  <a:pt x="41" y="0"/>
                  <a:pt x="41" y="0"/>
                  <a:pt x="41" y="0"/>
                </a:cubicBezTo>
                <a:cubicBezTo>
                  <a:pt x="19" y="0"/>
                  <a:pt x="0" y="1"/>
                  <a:pt x="0" y="24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82"/>
                  <a:pt x="19" y="100"/>
                  <a:pt x="41" y="100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68" y="100"/>
                  <a:pt x="87" y="82"/>
                  <a:pt x="87" y="59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1"/>
                  <a:pt x="68" y="0"/>
                  <a:pt x="46" y="0"/>
                </a:cubicBezTo>
                <a:moveTo>
                  <a:pt x="29" y="81"/>
                </a:moveTo>
                <a:cubicBezTo>
                  <a:pt x="26" y="84"/>
                  <a:pt x="21" y="82"/>
                  <a:pt x="17" y="79"/>
                </a:cubicBezTo>
                <a:cubicBezTo>
                  <a:pt x="14" y="75"/>
                  <a:pt x="13" y="70"/>
                  <a:pt x="15" y="67"/>
                </a:cubicBezTo>
                <a:cubicBezTo>
                  <a:pt x="18" y="65"/>
                  <a:pt x="23" y="66"/>
                  <a:pt x="26" y="70"/>
                </a:cubicBezTo>
                <a:cubicBezTo>
                  <a:pt x="30" y="74"/>
                  <a:pt x="31" y="79"/>
                  <a:pt x="29" y="81"/>
                </a:cubicBezTo>
                <a:moveTo>
                  <a:pt x="71" y="79"/>
                </a:moveTo>
                <a:cubicBezTo>
                  <a:pt x="67" y="82"/>
                  <a:pt x="62" y="84"/>
                  <a:pt x="59" y="81"/>
                </a:cubicBezTo>
                <a:cubicBezTo>
                  <a:pt x="57" y="79"/>
                  <a:pt x="58" y="74"/>
                  <a:pt x="62" y="70"/>
                </a:cubicBezTo>
                <a:cubicBezTo>
                  <a:pt x="66" y="66"/>
                  <a:pt x="71" y="65"/>
                  <a:pt x="73" y="67"/>
                </a:cubicBezTo>
                <a:cubicBezTo>
                  <a:pt x="75" y="70"/>
                  <a:pt x="74" y="75"/>
                  <a:pt x="71" y="79"/>
                </a:cubicBezTo>
                <a:moveTo>
                  <a:pt x="61" y="45"/>
                </a:moveTo>
                <a:cubicBezTo>
                  <a:pt x="27" y="45"/>
                  <a:pt x="27" y="45"/>
                  <a:pt x="27" y="45"/>
                </a:cubicBezTo>
                <a:cubicBezTo>
                  <a:pt x="19" y="45"/>
                  <a:pt x="12" y="39"/>
                  <a:pt x="12" y="31"/>
                </a:cubicBezTo>
                <a:cubicBezTo>
                  <a:pt x="12" y="23"/>
                  <a:pt x="19" y="16"/>
                  <a:pt x="27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9" y="16"/>
                  <a:pt x="75" y="23"/>
                  <a:pt x="75" y="31"/>
                </a:cubicBezTo>
                <a:cubicBezTo>
                  <a:pt x="75" y="39"/>
                  <a:pt x="69" y="45"/>
                  <a:pt x="61" y="45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81"/>
          <p:cNvSpPr/>
          <p:nvPr/>
        </p:nvSpPr>
        <p:spPr bwMode="auto">
          <a:xfrm>
            <a:off x="5496561" y="1973630"/>
            <a:ext cx="315913" cy="284163"/>
          </a:xfrm>
          <a:custGeom>
            <a:avLst/>
            <a:gdLst>
              <a:gd name="T0" fmla="*/ 186 w 199"/>
              <a:gd name="T1" fmla="*/ 179 h 179"/>
              <a:gd name="T2" fmla="*/ 179 w 199"/>
              <a:gd name="T3" fmla="*/ 13 h 179"/>
              <a:gd name="T4" fmla="*/ 24 w 199"/>
              <a:gd name="T5" fmla="*/ 13 h 179"/>
              <a:gd name="T6" fmla="*/ 16 w 199"/>
              <a:gd name="T7" fmla="*/ 179 h 179"/>
              <a:gd name="T8" fmla="*/ 0 w 199"/>
              <a:gd name="T9" fmla="*/ 179 h 179"/>
              <a:gd name="T10" fmla="*/ 8 w 199"/>
              <a:gd name="T11" fmla="*/ 0 h 179"/>
              <a:gd name="T12" fmla="*/ 191 w 199"/>
              <a:gd name="T13" fmla="*/ 0 h 179"/>
              <a:gd name="T14" fmla="*/ 199 w 199"/>
              <a:gd name="T15" fmla="*/ 179 h 179"/>
              <a:gd name="T16" fmla="*/ 186 w 199"/>
              <a:gd name="T17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" h="179">
                <a:moveTo>
                  <a:pt x="186" y="179"/>
                </a:moveTo>
                <a:lnTo>
                  <a:pt x="179" y="13"/>
                </a:lnTo>
                <a:lnTo>
                  <a:pt x="24" y="13"/>
                </a:lnTo>
                <a:lnTo>
                  <a:pt x="16" y="179"/>
                </a:lnTo>
                <a:lnTo>
                  <a:pt x="0" y="179"/>
                </a:lnTo>
                <a:lnTo>
                  <a:pt x="8" y="0"/>
                </a:lnTo>
                <a:lnTo>
                  <a:pt x="191" y="0"/>
                </a:lnTo>
                <a:lnTo>
                  <a:pt x="199" y="179"/>
                </a:lnTo>
                <a:lnTo>
                  <a:pt x="186" y="17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82"/>
          <p:cNvSpPr/>
          <p:nvPr/>
        </p:nvSpPr>
        <p:spPr bwMode="auto">
          <a:xfrm>
            <a:off x="5496561" y="1973630"/>
            <a:ext cx="315913" cy="284163"/>
          </a:xfrm>
          <a:custGeom>
            <a:avLst/>
            <a:gdLst>
              <a:gd name="T0" fmla="*/ 186 w 199"/>
              <a:gd name="T1" fmla="*/ 179 h 179"/>
              <a:gd name="T2" fmla="*/ 179 w 199"/>
              <a:gd name="T3" fmla="*/ 13 h 179"/>
              <a:gd name="T4" fmla="*/ 24 w 199"/>
              <a:gd name="T5" fmla="*/ 13 h 179"/>
              <a:gd name="T6" fmla="*/ 16 w 199"/>
              <a:gd name="T7" fmla="*/ 179 h 179"/>
              <a:gd name="T8" fmla="*/ 0 w 199"/>
              <a:gd name="T9" fmla="*/ 179 h 179"/>
              <a:gd name="T10" fmla="*/ 8 w 199"/>
              <a:gd name="T11" fmla="*/ 0 h 179"/>
              <a:gd name="T12" fmla="*/ 191 w 199"/>
              <a:gd name="T13" fmla="*/ 0 h 179"/>
              <a:gd name="T14" fmla="*/ 199 w 199"/>
              <a:gd name="T15" fmla="*/ 179 h 179"/>
              <a:gd name="T16" fmla="*/ 186 w 199"/>
              <a:gd name="T17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" h="179">
                <a:moveTo>
                  <a:pt x="186" y="179"/>
                </a:moveTo>
                <a:lnTo>
                  <a:pt x="179" y="13"/>
                </a:lnTo>
                <a:lnTo>
                  <a:pt x="24" y="13"/>
                </a:lnTo>
                <a:lnTo>
                  <a:pt x="16" y="179"/>
                </a:lnTo>
                <a:lnTo>
                  <a:pt x="0" y="179"/>
                </a:lnTo>
                <a:lnTo>
                  <a:pt x="8" y="0"/>
                </a:lnTo>
                <a:lnTo>
                  <a:pt x="191" y="0"/>
                </a:lnTo>
                <a:lnTo>
                  <a:pt x="199" y="179"/>
                </a:lnTo>
                <a:lnTo>
                  <a:pt x="186" y="17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83"/>
          <p:cNvSpPr/>
          <p:nvPr/>
        </p:nvSpPr>
        <p:spPr bwMode="auto">
          <a:xfrm>
            <a:off x="5525136" y="2121267"/>
            <a:ext cx="263525" cy="136525"/>
          </a:xfrm>
          <a:custGeom>
            <a:avLst/>
            <a:gdLst>
              <a:gd name="T0" fmla="*/ 62 w 64"/>
              <a:gd name="T1" fmla="*/ 0 h 33"/>
              <a:gd name="T2" fmla="*/ 61 w 64"/>
              <a:gd name="T3" fmla="*/ 0 h 33"/>
              <a:gd name="T4" fmla="*/ 34 w 64"/>
              <a:gd name="T5" fmla="*/ 10 h 33"/>
              <a:gd name="T6" fmla="*/ 29 w 64"/>
              <a:gd name="T7" fmla="*/ 10 h 33"/>
              <a:gd name="T8" fmla="*/ 2 w 64"/>
              <a:gd name="T9" fmla="*/ 0 h 33"/>
              <a:gd name="T10" fmla="*/ 0 w 64"/>
              <a:gd name="T11" fmla="*/ 33 h 33"/>
              <a:gd name="T12" fmla="*/ 64 w 64"/>
              <a:gd name="T13" fmla="*/ 33 h 33"/>
              <a:gd name="T14" fmla="*/ 62 w 64"/>
              <a:gd name="T1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" h="33">
                <a:moveTo>
                  <a:pt x="62" y="0"/>
                </a:moveTo>
                <a:cubicBezTo>
                  <a:pt x="61" y="0"/>
                  <a:pt x="61" y="0"/>
                  <a:pt x="61" y="0"/>
                </a:cubicBezTo>
                <a:cubicBezTo>
                  <a:pt x="54" y="6"/>
                  <a:pt x="44" y="10"/>
                  <a:pt x="34" y="10"/>
                </a:cubicBezTo>
                <a:cubicBezTo>
                  <a:pt x="29" y="10"/>
                  <a:pt x="29" y="10"/>
                  <a:pt x="29" y="10"/>
                </a:cubicBezTo>
                <a:cubicBezTo>
                  <a:pt x="19" y="10"/>
                  <a:pt x="9" y="6"/>
                  <a:pt x="2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84"/>
          <p:cNvSpPr/>
          <p:nvPr/>
        </p:nvSpPr>
        <p:spPr bwMode="auto">
          <a:xfrm>
            <a:off x="5534661" y="2121267"/>
            <a:ext cx="241300" cy="41275"/>
          </a:xfrm>
          <a:custGeom>
            <a:avLst/>
            <a:gdLst>
              <a:gd name="T0" fmla="*/ 59 w 59"/>
              <a:gd name="T1" fmla="*/ 0 h 10"/>
              <a:gd name="T2" fmla="*/ 0 w 59"/>
              <a:gd name="T3" fmla="*/ 0 h 10"/>
              <a:gd name="T4" fmla="*/ 0 w 59"/>
              <a:gd name="T5" fmla="*/ 0 h 10"/>
              <a:gd name="T6" fmla="*/ 27 w 59"/>
              <a:gd name="T7" fmla="*/ 10 h 10"/>
              <a:gd name="T8" fmla="*/ 32 w 59"/>
              <a:gd name="T9" fmla="*/ 10 h 10"/>
              <a:gd name="T10" fmla="*/ 59 w 59"/>
              <a:gd name="T1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" h="10">
                <a:moveTo>
                  <a:pt x="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6"/>
                  <a:pt x="17" y="10"/>
                  <a:pt x="27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42" y="10"/>
                  <a:pt x="52" y="6"/>
                  <a:pt x="59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reeform 85"/>
          <p:cNvSpPr/>
          <p:nvPr/>
        </p:nvSpPr>
        <p:spPr bwMode="auto">
          <a:xfrm>
            <a:off x="6320473" y="2068880"/>
            <a:ext cx="282575" cy="204788"/>
          </a:xfrm>
          <a:custGeom>
            <a:avLst/>
            <a:gdLst>
              <a:gd name="T0" fmla="*/ 163 w 178"/>
              <a:gd name="T1" fmla="*/ 129 h 129"/>
              <a:gd name="T2" fmla="*/ 158 w 178"/>
              <a:gd name="T3" fmla="*/ 15 h 129"/>
              <a:gd name="T4" fmla="*/ 21 w 178"/>
              <a:gd name="T5" fmla="*/ 15 h 129"/>
              <a:gd name="T6" fmla="*/ 16 w 178"/>
              <a:gd name="T7" fmla="*/ 129 h 129"/>
              <a:gd name="T8" fmla="*/ 0 w 178"/>
              <a:gd name="T9" fmla="*/ 126 h 129"/>
              <a:gd name="T10" fmla="*/ 8 w 178"/>
              <a:gd name="T11" fmla="*/ 0 h 129"/>
              <a:gd name="T12" fmla="*/ 171 w 178"/>
              <a:gd name="T13" fmla="*/ 0 h 129"/>
              <a:gd name="T14" fmla="*/ 178 w 178"/>
              <a:gd name="T15" fmla="*/ 126 h 129"/>
              <a:gd name="T16" fmla="*/ 163 w 178"/>
              <a:gd name="T1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" h="129">
                <a:moveTo>
                  <a:pt x="163" y="129"/>
                </a:moveTo>
                <a:lnTo>
                  <a:pt x="158" y="15"/>
                </a:lnTo>
                <a:lnTo>
                  <a:pt x="21" y="15"/>
                </a:lnTo>
                <a:lnTo>
                  <a:pt x="16" y="129"/>
                </a:lnTo>
                <a:lnTo>
                  <a:pt x="0" y="126"/>
                </a:lnTo>
                <a:lnTo>
                  <a:pt x="8" y="0"/>
                </a:lnTo>
                <a:lnTo>
                  <a:pt x="171" y="0"/>
                </a:lnTo>
                <a:lnTo>
                  <a:pt x="178" y="126"/>
                </a:lnTo>
                <a:lnTo>
                  <a:pt x="163" y="12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reeform 86"/>
          <p:cNvSpPr/>
          <p:nvPr/>
        </p:nvSpPr>
        <p:spPr bwMode="auto">
          <a:xfrm>
            <a:off x="6320473" y="2068880"/>
            <a:ext cx="282575" cy="204788"/>
          </a:xfrm>
          <a:custGeom>
            <a:avLst/>
            <a:gdLst>
              <a:gd name="T0" fmla="*/ 163 w 178"/>
              <a:gd name="T1" fmla="*/ 129 h 129"/>
              <a:gd name="T2" fmla="*/ 158 w 178"/>
              <a:gd name="T3" fmla="*/ 15 h 129"/>
              <a:gd name="T4" fmla="*/ 21 w 178"/>
              <a:gd name="T5" fmla="*/ 15 h 129"/>
              <a:gd name="T6" fmla="*/ 16 w 178"/>
              <a:gd name="T7" fmla="*/ 129 h 129"/>
              <a:gd name="T8" fmla="*/ 0 w 178"/>
              <a:gd name="T9" fmla="*/ 126 h 129"/>
              <a:gd name="T10" fmla="*/ 8 w 178"/>
              <a:gd name="T11" fmla="*/ 0 h 129"/>
              <a:gd name="T12" fmla="*/ 171 w 178"/>
              <a:gd name="T13" fmla="*/ 0 h 129"/>
              <a:gd name="T14" fmla="*/ 178 w 178"/>
              <a:gd name="T15" fmla="*/ 126 h 129"/>
              <a:gd name="T16" fmla="*/ 163 w 178"/>
              <a:gd name="T1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" h="129">
                <a:moveTo>
                  <a:pt x="163" y="129"/>
                </a:moveTo>
                <a:lnTo>
                  <a:pt x="158" y="15"/>
                </a:lnTo>
                <a:lnTo>
                  <a:pt x="21" y="15"/>
                </a:lnTo>
                <a:lnTo>
                  <a:pt x="16" y="129"/>
                </a:lnTo>
                <a:lnTo>
                  <a:pt x="0" y="126"/>
                </a:lnTo>
                <a:lnTo>
                  <a:pt x="8" y="0"/>
                </a:lnTo>
                <a:lnTo>
                  <a:pt x="171" y="0"/>
                </a:lnTo>
                <a:lnTo>
                  <a:pt x="178" y="126"/>
                </a:lnTo>
                <a:lnTo>
                  <a:pt x="163" y="1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reeform 87"/>
          <p:cNvSpPr/>
          <p:nvPr/>
        </p:nvSpPr>
        <p:spPr bwMode="auto">
          <a:xfrm>
            <a:off x="6345873" y="2162542"/>
            <a:ext cx="233363" cy="111125"/>
          </a:xfrm>
          <a:custGeom>
            <a:avLst/>
            <a:gdLst>
              <a:gd name="T0" fmla="*/ 144 w 147"/>
              <a:gd name="T1" fmla="*/ 0 h 70"/>
              <a:gd name="T2" fmla="*/ 5 w 147"/>
              <a:gd name="T3" fmla="*/ 0 h 70"/>
              <a:gd name="T4" fmla="*/ 0 w 147"/>
              <a:gd name="T5" fmla="*/ 70 h 70"/>
              <a:gd name="T6" fmla="*/ 147 w 147"/>
              <a:gd name="T7" fmla="*/ 70 h 70"/>
              <a:gd name="T8" fmla="*/ 144 w 147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" h="70">
                <a:moveTo>
                  <a:pt x="144" y="0"/>
                </a:moveTo>
                <a:lnTo>
                  <a:pt x="5" y="0"/>
                </a:lnTo>
                <a:lnTo>
                  <a:pt x="0" y="70"/>
                </a:lnTo>
                <a:lnTo>
                  <a:pt x="147" y="70"/>
                </a:lnTo>
                <a:lnTo>
                  <a:pt x="14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88"/>
          <p:cNvSpPr/>
          <p:nvPr/>
        </p:nvSpPr>
        <p:spPr bwMode="auto">
          <a:xfrm>
            <a:off x="6345873" y="2162542"/>
            <a:ext cx="233363" cy="111125"/>
          </a:xfrm>
          <a:custGeom>
            <a:avLst/>
            <a:gdLst>
              <a:gd name="T0" fmla="*/ 144 w 147"/>
              <a:gd name="T1" fmla="*/ 0 h 70"/>
              <a:gd name="T2" fmla="*/ 5 w 147"/>
              <a:gd name="T3" fmla="*/ 0 h 70"/>
              <a:gd name="T4" fmla="*/ 0 w 147"/>
              <a:gd name="T5" fmla="*/ 70 h 70"/>
              <a:gd name="T6" fmla="*/ 147 w 147"/>
              <a:gd name="T7" fmla="*/ 70 h 70"/>
              <a:gd name="T8" fmla="*/ 144 w 147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" h="70">
                <a:moveTo>
                  <a:pt x="144" y="0"/>
                </a:moveTo>
                <a:lnTo>
                  <a:pt x="5" y="0"/>
                </a:lnTo>
                <a:lnTo>
                  <a:pt x="0" y="70"/>
                </a:lnTo>
                <a:lnTo>
                  <a:pt x="147" y="70"/>
                </a:lnTo>
                <a:lnTo>
                  <a:pt x="14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89"/>
          <p:cNvSpPr>
            <a:spLocks noChangeArrowheads="1"/>
          </p:cNvSpPr>
          <p:nvPr/>
        </p:nvSpPr>
        <p:spPr bwMode="auto">
          <a:xfrm>
            <a:off x="6328411" y="2154605"/>
            <a:ext cx="263525" cy="20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90"/>
          <p:cNvSpPr>
            <a:spLocks noEditPoints="1"/>
          </p:cNvSpPr>
          <p:nvPr/>
        </p:nvSpPr>
        <p:spPr bwMode="auto">
          <a:xfrm>
            <a:off x="6304598" y="1792655"/>
            <a:ext cx="315913" cy="395288"/>
          </a:xfrm>
          <a:custGeom>
            <a:avLst/>
            <a:gdLst>
              <a:gd name="T0" fmla="*/ 41 w 77"/>
              <a:gd name="T1" fmla="*/ 0 h 96"/>
              <a:gd name="T2" fmla="*/ 37 w 77"/>
              <a:gd name="T3" fmla="*/ 0 h 96"/>
              <a:gd name="T4" fmla="*/ 0 w 77"/>
              <a:gd name="T5" fmla="*/ 21 h 96"/>
              <a:gd name="T6" fmla="*/ 0 w 77"/>
              <a:gd name="T7" fmla="*/ 52 h 96"/>
              <a:gd name="T8" fmla="*/ 27 w 77"/>
              <a:gd name="T9" fmla="*/ 89 h 96"/>
              <a:gd name="T10" fmla="*/ 47 w 77"/>
              <a:gd name="T11" fmla="*/ 89 h 96"/>
              <a:gd name="T12" fmla="*/ 77 w 77"/>
              <a:gd name="T13" fmla="*/ 52 h 96"/>
              <a:gd name="T14" fmla="*/ 77 w 77"/>
              <a:gd name="T15" fmla="*/ 21 h 96"/>
              <a:gd name="T16" fmla="*/ 41 w 77"/>
              <a:gd name="T17" fmla="*/ 0 h 96"/>
              <a:gd name="T18" fmla="*/ 26 w 77"/>
              <a:gd name="T19" fmla="*/ 67 h 96"/>
              <a:gd name="T20" fmla="*/ 10 w 77"/>
              <a:gd name="T21" fmla="*/ 67 h 96"/>
              <a:gd name="T22" fmla="*/ 10 w 77"/>
              <a:gd name="T23" fmla="*/ 60 h 96"/>
              <a:gd name="T24" fmla="*/ 26 w 77"/>
              <a:gd name="T25" fmla="*/ 60 h 96"/>
              <a:gd name="T26" fmla="*/ 26 w 77"/>
              <a:gd name="T27" fmla="*/ 67 h 96"/>
              <a:gd name="T28" fmla="*/ 67 w 77"/>
              <a:gd name="T29" fmla="*/ 67 h 96"/>
              <a:gd name="T30" fmla="*/ 51 w 77"/>
              <a:gd name="T31" fmla="*/ 67 h 96"/>
              <a:gd name="T32" fmla="*/ 51 w 77"/>
              <a:gd name="T33" fmla="*/ 60 h 96"/>
              <a:gd name="T34" fmla="*/ 67 w 77"/>
              <a:gd name="T35" fmla="*/ 60 h 96"/>
              <a:gd name="T36" fmla="*/ 67 w 77"/>
              <a:gd name="T37" fmla="*/ 67 h 96"/>
              <a:gd name="T38" fmla="*/ 67 w 77"/>
              <a:gd name="T39" fmla="*/ 49 h 96"/>
              <a:gd name="T40" fmla="*/ 9 w 77"/>
              <a:gd name="T41" fmla="*/ 49 h 96"/>
              <a:gd name="T42" fmla="*/ 9 w 77"/>
              <a:gd name="T43" fmla="*/ 16 h 96"/>
              <a:gd name="T44" fmla="*/ 67 w 77"/>
              <a:gd name="T45" fmla="*/ 16 h 96"/>
              <a:gd name="T46" fmla="*/ 67 w 77"/>
              <a:gd name="T47" fmla="*/ 49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96">
                <a:moveTo>
                  <a:pt x="41" y="0"/>
                </a:moveTo>
                <a:cubicBezTo>
                  <a:pt x="37" y="0"/>
                  <a:pt x="37" y="0"/>
                  <a:pt x="37" y="0"/>
                </a:cubicBezTo>
                <a:cubicBezTo>
                  <a:pt x="17" y="0"/>
                  <a:pt x="0" y="1"/>
                  <a:pt x="0" y="2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96"/>
                  <a:pt x="8" y="89"/>
                  <a:pt x="27" y="89"/>
                </a:cubicBezTo>
                <a:cubicBezTo>
                  <a:pt x="47" y="89"/>
                  <a:pt x="47" y="89"/>
                  <a:pt x="47" y="89"/>
                </a:cubicBezTo>
                <a:cubicBezTo>
                  <a:pt x="66" y="89"/>
                  <a:pt x="77" y="96"/>
                  <a:pt x="77" y="52"/>
                </a:cubicBezTo>
                <a:cubicBezTo>
                  <a:pt x="77" y="21"/>
                  <a:pt x="77" y="21"/>
                  <a:pt x="77" y="21"/>
                </a:cubicBezTo>
                <a:cubicBezTo>
                  <a:pt x="77" y="1"/>
                  <a:pt x="60" y="0"/>
                  <a:pt x="41" y="0"/>
                </a:cubicBezTo>
                <a:close/>
                <a:moveTo>
                  <a:pt x="26" y="67"/>
                </a:moveTo>
                <a:cubicBezTo>
                  <a:pt x="10" y="67"/>
                  <a:pt x="10" y="67"/>
                  <a:pt x="10" y="67"/>
                </a:cubicBezTo>
                <a:cubicBezTo>
                  <a:pt x="10" y="60"/>
                  <a:pt x="10" y="60"/>
                  <a:pt x="10" y="60"/>
                </a:cubicBezTo>
                <a:cubicBezTo>
                  <a:pt x="26" y="60"/>
                  <a:pt x="26" y="60"/>
                  <a:pt x="26" y="60"/>
                </a:cubicBezTo>
                <a:lnTo>
                  <a:pt x="26" y="67"/>
                </a:lnTo>
                <a:close/>
                <a:moveTo>
                  <a:pt x="67" y="67"/>
                </a:moveTo>
                <a:cubicBezTo>
                  <a:pt x="51" y="67"/>
                  <a:pt x="51" y="67"/>
                  <a:pt x="51" y="67"/>
                </a:cubicBezTo>
                <a:cubicBezTo>
                  <a:pt x="51" y="60"/>
                  <a:pt x="51" y="60"/>
                  <a:pt x="51" y="60"/>
                </a:cubicBezTo>
                <a:cubicBezTo>
                  <a:pt x="67" y="60"/>
                  <a:pt x="67" y="60"/>
                  <a:pt x="67" y="60"/>
                </a:cubicBezTo>
                <a:lnTo>
                  <a:pt x="67" y="67"/>
                </a:lnTo>
                <a:close/>
                <a:moveTo>
                  <a:pt x="67" y="49"/>
                </a:moveTo>
                <a:cubicBezTo>
                  <a:pt x="9" y="49"/>
                  <a:pt x="9" y="49"/>
                  <a:pt x="9" y="49"/>
                </a:cubicBezTo>
                <a:cubicBezTo>
                  <a:pt x="9" y="16"/>
                  <a:pt x="9" y="16"/>
                  <a:pt x="9" y="16"/>
                </a:cubicBezTo>
                <a:cubicBezTo>
                  <a:pt x="67" y="16"/>
                  <a:pt x="67" y="16"/>
                  <a:pt x="67" y="16"/>
                </a:cubicBezTo>
                <a:lnTo>
                  <a:pt x="67" y="4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91"/>
          <p:cNvSpPr>
            <a:spLocks noChangeArrowheads="1"/>
          </p:cNvSpPr>
          <p:nvPr/>
        </p:nvSpPr>
        <p:spPr bwMode="auto">
          <a:xfrm>
            <a:off x="6418898" y="1764080"/>
            <a:ext cx="85725" cy="20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Rectangle 92"/>
          <p:cNvSpPr>
            <a:spLocks noChangeArrowheads="1"/>
          </p:cNvSpPr>
          <p:nvPr/>
        </p:nvSpPr>
        <p:spPr bwMode="auto">
          <a:xfrm>
            <a:off x="6436361" y="1691055"/>
            <a:ext cx="3175" cy="857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Rectangle 93"/>
          <p:cNvSpPr>
            <a:spLocks noChangeArrowheads="1"/>
          </p:cNvSpPr>
          <p:nvPr/>
        </p:nvSpPr>
        <p:spPr bwMode="auto">
          <a:xfrm>
            <a:off x="6488748" y="1691055"/>
            <a:ext cx="4763" cy="857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94"/>
          <p:cNvSpPr>
            <a:spLocks noChangeArrowheads="1"/>
          </p:cNvSpPr>
          <p:nvPr/>
        </p:nvSpPr>
        <p:spPr bwMode="auto">
          <a:xfrm>
            <a:off x="6403023" y="1686292"/>
            <a:ext cx="119063" cy="79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95"/>
          <p:cNvSpPr>
            <a:spLocks noEditPoints="1"/>
          </p:cNvSpPr>
          <p:nvPr/>
        </p:nvSpPr>
        <p:spPr bwMode="auto">
          <a:xfrm>
            <a:off x="932498" y="1970455"/>
            <a:ext cx="187325" cy="188913"/>
          </a:xfrm>
          <a:custGeom>
            <a:avLst/>
            <a:gdLst>
              <a:gd name="T0" fmla="*/ 23 w 46"/>
              <a:gd name="T1" fmla="*/ 46 h 46"/>
              <a:gd name="T2" fmla="*/ 0 w 46"/>
              <a:gd name="T3" fmla="*/ 23 h 46"/>
              <a:gd name="T4" fmla="*/ 23 w 46"/>
              <a:gd name="T5" fmla="*/ 0 h 46"/>
              <a:gd name="T6" fmla="*/ 46 w 46"/>
              <a:gd name="T7" fmla="*/ 23 h 46"/>
              <a:gd name="T8" fmla="*/ 23 w 46"/>
              <a:gd name="T9" fmla="*/ 46 h 46"/>
              <a:gd name="T10" fmla="*/ 23 w 46"/>
              <a:gd name="T11" fmla="*/ 5 h 46"/>
              <a:gd name="T12" fmla="*/ 5 w 46"/>
              <a:gd name="T13" fmla="*/ 23 h 46"/>
              <a:gd name="T14" fmla="*/ 23 w 46"/>
              <a:gd name="T15" fmla="*/ 41 h 46"/>
              <a:gd name="T16" fmla="*/ 40 w 46"/>
              <a:gd name="T17" fmla="*/ 23 h 46"/>
              <a:gd name="T18" fmla="*/ 23 w 46"/>
              <a:gd name="T19" fmla="*/ 5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" h="46">
                <a:moveTo>
                  <a:pt x="23" y="46"/>
                </a:moveTo>
                <a:cubicBezTo>
                  <a:pt x="10" y="46"/>
                  <a:pt x="0" y="35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35" y="0"/>
                  <a:pt x="46" y="10"/>
                  <a:pt x="46" y="23"/>
                </a:cubicBezTo>
                <a:cubicBezTo>
                  <a:pt x="46" y="35"/>
                  <a:pt x="35" y="46"/>
                  <a:pt x="23" y="46"/>
                </a:cubicBezTo>
                <a:close/>
                <a:moveTo>
                  <a:pt x="23" y="5"/>
                </a:moveTo>
                <a:cubicBezTo>
                  <a:pt x="13" y="5"/>
                  <a:pt x="5" y="13"/>
                  <a:pt x="5" y="23"/>
                </a:cubicBezTo>
                <a:cubicBezTo>
                  <a:pt x="5" y="33"/>
                  <a:pt x="13" y="41"/>
                  <a:pt x="23" y="41"/>
                </a:cubicBezTo>
                <a:cubicBezTo>
                  <a:pt x="33" y="41"/>
                  <a:pt x="40" y="33"/>
                  <a:pt x="40" y="23"/>
                </a:cubicBezTo>
                <a:cubicBezTo>
                  <a:pt x="40" y="13"/>
                  <a:pt x="33" y="5"/>
                  <a:pt x="23" y="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96"/>
          <p:cNvSpPr>
            <a:spLocks noEditPoints="1"/>
          </p:cNvSpPr>
          <p:nvPr/>
        </p:nvSpPr>
        <p:spPr bwMode="auto">
          <a:xfrm>
            <a:off x="1246823" y="1970455"/>
            <a:ext cx="188913" cy="188913"/>
          </a:xfrm>
          <a:custGeom>
            <a:avLst/>
            <a:gdLst>
              <a:gd name="T0" fmla="*/ 23 w 46"/>
              <a:gd name="T1" fmla="*/ 46 h 46"/>
              <a:gd name="T2" fmla="*/ 0 w 46"/>
              <a:gd name="T3" fmla="*/ 23 h 46"/>
              <a:gd name="T4" fmla="*/ 23 w 46"/>
              <a:gd name="T5" fmla="*/ 0 h 46"/>
              <a:gd name="T6" fmla="*/ 46 w 46"/>
              <a:gd name="T7" fmla="*/ 23 h 46"/>
              <a:gd name="T8" fmla="*/ 23 w 46"/>
              <a:gd name="T9" fmla="*/ 46 h 46"/>
              <a:gd name="T10" fmla="*/ 23 w 46"/>
              <a:gd name="T11" fmla="*/ 5 h 46"/>
              <a:gd name="T12" fmla="*/ 5 w 46"/>
              <a:gd name="T13" fmla="*/ 23 h 46"/>
              <a:gd name="T14" fmla="*/ 23 w 46"/>
              <a:gd name="T15" fmla="*/ 41 h 46"/>
              <a:gd name="T16" fmla="*/ 41 w 46"/>
              <a:gd name="T17" fmla="*/ 23 h 46"/>
              <a:gd name="T18" fmla="*/ 23 w 46"/>
              <a:gd name="T19" fmla="*/ 5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" h="46">
                <a:moveTo>
                  <a:pt x="23" y="46"/>
                </a:moveTo>
                <a:cubicBezTo>
                  <a:pt x="10" y="46"/>
                  <a:pt x="0" y="35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36" y="0"/>
                  <a:pt x="46" y="10"/>
                  <a:pt x="46" y="23"/>
                </a:cubicBezTo>
                <a:cubicBezTo>
                  <a:pt x="46" y="35"/>
                  <a:pt x="36" y="46"/>
                  <a:pt x="23" y="46"/>
                </a:cubicBezTo>
                <a:close/>
                <a:moveTo>
                  <a:pt x="23" y="5"/>
                </a:moveTo>
                <a:cubicBezTo>
                  <a:pt x="13" y="5"/>
                  <a:pt x="5" y="13"/>
                  <a:pt x="5" y="23"/>
                </a:cubicBezTo>
                <a:cubicBezTo>
                  <a:pt x="5" y="33"/>
                  <a:pt x="13" y="41"/>
                  <a:pt x="23" y="41"/>
                </a:cubicBezTo>
                <a:cubicBezTo>
                  <a:pt x="33" y="41"/>
                  <a:pt x="41" y="33"/>
                  <a:pt x="41" y="23"/>
                </a:cubicBezTo>
                <a:cubicBezTo>
                  <a:pt x="41" y="13"/>
                  <a:pt x="33" y="5"/>
                  <a:pt x="23" y="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97"/>
          <p:cNvSpPr>
            <a:spLocks noChangeArrowheads="1"/>
          </p:cNvSpPr>
          <p:nvPr/>
        </p:nvSpPr>
        <p:spPr bwMode="auto">
          <a:xfrm>
            <a:off x="1157923" y="2051417"/>
            <a:ext cx="65088" cy="666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98"/>
          <p:cNvSpPr>
            <a:spLocks noEditPoints="1"/>
          </p:cNvSpPr>
          <p:nvPr/>
        </p:nvSpPr>
        <p:spPr bwMode="auto">
          <a:xfrm>
            <a:off x="1148398" y="2043480"/>
            <a:ext cx="82550" cy="82550"/>
          </a:xfrm>
          <a:custGeom>
            <a:avLst/>
            <a:gdLst>
              <a:gd name="T0" fmla="*/ 10 w 20"/>
              <a:gd name="T1" fmla="*/ 20 h 20"/>
              <a:gd name="T2" fmla="*/ 0 w 20"/>
              <a:gd name="T3" fmla="*/ 10 h 20"/>
              <a:gd name="T4" fmla="*/ 10 w 20"/>
              <a:gd name="T5" fmla="*/ 0 h 20"/>
              <a:gd name="T6" fmla="*/ 20 w 20"/>
              <a:gd name="T7" fmla="*/ 10 h 20"/>
              <a:gd name="T8" fmla="*/ 10 w 20"/>
              <a:gd name="T9" fmla="*/ 20 h 20"/>
              <a:gd name="T10" fmla="*/ 10 w 20"/>
              <a:gd name="T11" fmla="*/ 5 h 20"/>
              <a:gd name="T12" fmla="*/ 5 w 20"/>
              <a:gd name="T13" fmla="*/ 10 h 20"/>
              <a:gd name="T14" fmla="*/ 10 w 20"/>
              <a:gd name="T15" fmla="*/ 15 h 20"/>
              <a:gd name="T16" fmla="*/ 15 w 20"/>
              <a:gd name="T17" fmla="*/ 10 h 20"/>
              <a:gd name="T18" fmla="*/ 10 w 20"/>
              <a:gd name="T19" fmla="*/ 5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20">
                <a:moveTo>
                  <a:pt x="10" y="20"/>
                </a:moveTo>
                <a:cubicBezTo>
                  <a:pt x="4" y="20"/>
                  <a:pt x="0" y="16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16" y="0"/>
                  <a:pt x="20" y="5"/>
                  <a:pt x="20" y="10"/>
                </a:cubicBezTo>
                <a:cubicBezTo>
                  <a:pt x="20" y="16"/>
                  <a:pt x="16" y="20"/>
                  <a:pt x="10" y="20"/>
                </a:cubicBezTo>
                <a:close/>
                <a:moveTo>
                  <a:pt x="10" y="5"/>
                </a:moveTo>
                <a:cubicBezTo>
                  <a:pt x="7" y="5"/>
                  <a:pt x="5" y="7"/>
                  <a:pt x="5" y="10"/>
                </a:cubicBezTo>
                <a:cubicBezTo>
                  <a:pt x="5" y="13"/>
                  <a:pt x="7" y="15"/>
                  <a:pt x="10" y="15"/>
                </a:cubicBezTo>
                <a:cubicBezTo>
                  <a:pt x="13" y="15"/>
                  <a:pt x="15" y="13"/>
                  <a:pt x="15" y="10"/>
                </a:cubicBezTo>
                <a:cubicBezTo>
                  <a:pt x="15" y="7"/>
                  <a:pt x="13" y="5"/>
                  <a:pt x="10" y="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99"/>
          <p:cNvSpPr>
            <a:spLocks noEditPoints="1"/>
          </p:cNvSpPr>
          <p:nvPr/>
        </p:nvSpPr>
        <p:spPr bwMode="auto">
          <a:xfrm>
            <a:off x="1059498" y="1929180"/>
            <a:ext cx="236538" cy="176213"/>
          </a:xfrm>
          <a:custGeom>
            <a:avLst/>
            <a:gdLst>
              <a:gd name="T0" fmla="*/ 82 w 149"/>
              <a:gd name="T1" fmla="*/ 111 h 111"/>
              <a:gd name="T2" fmla="*/ 0 w 149"/>
              <a:gd name="T3" fmla="*/ 0 h 111"/>
              <a:gd name="T4" fmla="*/ 149 w 149"/>
              <a:gd name="T5" fmla="*/ 0 h 111"/>
              <a:gd name="T6" fmla="*/ 82 w 149"/>
              <a:gd name="T7" fmla="*/ 111 h 111"/>
              <a:gd name="T8" fmla="*/ 28 w 149"/>
              <a:gd name="T9" fmla="*/ 13 h 111"/>
              <a:gd name="T10" fmla="*/ 82 w 149"/>
              <a:gd name="T11" fmla="*/ 88 h 111"/>
              <a:gd name="T12" fmla="*/ 126 w 149"/>
              <a:gd name="T13" fmla="*/ 13 h 111"/>
              <a:gd name="T14" fmla="*/ 28 w 149"/>
              <a:gd name="T15" fmla="*/ 13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9" h="111">
                <a:moveTo>
                  <a:pt x="82" y="111"/>
                </a:moveTo>
                <a:lnTo>
                  <a:pt x="0" y="0"/>
                </a:lnTo>
                <a:lnTo>
                  <a:pt x="149" y="0"/>
                </a:lnTo>
                <a:lnTo>
                  <a:pt x="82" y="111"/>
                </a:lnTo>
                <a:close/>
                <a:moveTo>
                  <a:pt x="28" y="13"/>
                </a:moveTo>
                <a:lnTo>
                  <a:pt x="82" y="88"/>
                </a:lnTo>
                <a:lnTo>
                  <a:pt x="126" y="13"/>
                </a:lnTo>
                <a:lnTo>
                  <a:pt x="28" y="1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00"/>
          <p:cNvSpPr/>
          <p:nvPr/>
        </p:nvSpPr>
        <p:spPr bwMode="auto">
          <a:xfrm>
            <a:off x="1238886" y="1841867"/>
            <a:ext cx="115888" cy="227013"/>
          </a:xfrm>
          <a:custGeom>
            <a:avLst/>
            <a:gdLst>
              <a:gd name="T0" fmla="*/ 60 w 73"/>
              <a:gd name="T1" fmla="*/ 143 h 143"/>
              <a:gd name="T2" fmla="*/ 18 w 73"/>
              <a:gd name="T3" fmla="*/ 31 h 143"/>
              <a:gd name="T4" fmla="*/ 18 w 73"/>
              <a:gd name="T5" fmla="*/ 13 h 143"/>
              <a:gd name="T6" fmla="*/ 0 w 73"/>
              <a:gd name="T7" fmla="*/ 13 h 143"/>
              <a:gd name="T8" fmla="*/ 0 w 73"/>
              <a:gd name="T9" fmla="*/ 0 h 143"/>
              <a:gd name="T10" fmla="*/ 31 w 73"/>
              <a:gd name="T11" fmla="*/ 0 h 143"/>
              <a:gd name="T12" fmla="*/ 31 w 73"/>
              <a:gd name="T13" fmla="*/ 31 h 143"/>
              <a:gd name="T14" fmla="*/ 73 w 73"/>
              <a:gd name="T15" fmla="*/ 137 h 143"/>
              <a:gd name="T16" fmla="*/ 60 w 73"/>
              <a:gd name="T17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143">
                <a:moveTo>
                  <a:pt x="60" y="143"/>
                </a:moveTo>
                <a:lnTo>
                  <a:pt x="18" y="31"/>
                </a:lnTo>
                <a:lnTo>
                  <a:pt x="18" y="13"/>
                </a:lnTo>
                <a:lnTo>
                  <a:pt x="0" y="13"/>
                </a:lnTo>
                <a:lnTo>
                  <a:pt x="0" y="0"/>
                </a:lnTo>
                <a:lnTo>
                  <a:pt x="31" y="0"/>
                </a:lnTo>
                <a:lnTo>
                  <a:pt x="31" y="31"/>
                </a:lnTo>
                <a:lnTo>
                  <a:pt x="73" y="137"/>
                </a:lnTo>
                <a:lnTo>
                  <a:pt x="60" y="14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101"/>
          <p:cNvSpPr/>
          <p:nvPr/>
        </p:nvSpPr>
        <p:spPr bwMode="auto">
          <a:xfrm>
            <a:off x="1026161" y="1872030"/>
            <a:ext cx="111125" cy="44450"/>
          </a:xfrm>
          <a:custGeom>
            <a:avLst/>
            <a:gdLst>
              <a:gd name="T0" fmla="*/ 3 w 27"/>
              <a:gd name="T1" fmla="*/ 11 h 11"/>
              <a:gd name="T2" fmla="*/ 1 w 27"/>
              <a:gd name="T3" fmla="*/ 10 h 11"/>
              <a:gd name="T4" fmla="*/ 0 w 27"/>
              <a:gd name="T5" fmla="*/ 8 h 11"/>
              <a:gd name="T6" fmla="*/ 0 w 27"/>
              <a:gd name="T7" fmla="*/ 3 h 11"/>
              <a:gd name="T8" fmla="*/ 1 w 27"/>
              <a:gd name="T9" fmla="*/ 1 h 11"/>
              <a:gd name="T10" fmla="*/ 3 w 27"/>
              <a:gd name="T11" fmla="*/ 0 h 11"/>
              <a:gd name="T12" fmla="*/ 25 w 27"/>
              <a:gd name="T13" fmla="*/ 3 h 11"/>
              <a:gd name="T14" fmla="*/ 27 w 27"/>
              <a:gd name="T15" fmla="*/ 6 h 11"/>
              <a:gd name="T16" fmla="*/ 25 w 27"/>
              <a:gd name="T17" fmla="*/ 8 h 11"/>
              <a:gd name="T18" fmla="*/ 3 w 27"/>
              <a:gd name="T1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11">
                <a:moveTo>
                  <a:pt x="3" y="11"/>
                </a:moveTo>
                <a:cubicBezTo>
                  <a:pt x="2" y="11"/>
                  <a:pt x="2" y="10"/>
                  <a:pt x="1" y="10"/>
                </a:cubicBezTo>
                <a:cubicBezTo>
                  <a:pt x="1" y="9"/>
                  <a:pt x="0" y="9"/>
                  <a:pt x="0" y="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1" y="1"/>
                </a:cubicBezTo>
                <a:cubicBezTo>
                  <a:pt x="2" y="0"/>
                  <a:pt x="2" y="0"/>
                  <a:pt x="3" y="0"/>
                </a:cubicBezTo>
                <a:cubicBezTo>
                  <a:pt x="25" y="3"/>
                  <a:pt x="25" y="3"/>
                  <a:pt x="25" y="3"/>
                </a:cubicBezTo>
                <a:cubicBezTo>
                  <a:pt x="26" y="3"/>
                  <a:pt x="27" y="4"/>
                  <a:pt x="27" y="6"/>
                </a:cubicBezTo>
                <a:cubicBezTo>
                  <a:pt x="27" y="7"/>
                  <a:pt x="26" y="8"/>
                  <a:pt x="25" y="8"/>
                </a:cubicBezTo>
                <a:cubicBezTo>
                  <a:pt x="3" y="11"/>
                  <a:pt x="3" y="11"/>
                  <a:pt x="3" y="1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102"/>
          <p:cNvSpPr/>
          <p:nvPr/>
        </p:nvSpPr>
        <p:spPr bwMode="auto">
          <a:xfrm>
            <a:off x="1013461" y="1929180"/>
            <a:ext cx="77788" cy="139700"/>
          </a:xfrm>
          <a:custGeom>
            <a:avLst/>
            <a:gdLst>
              <a:gd name="T0" fmla="*/ 13 w 49"/>
              <a:gd name="T1" fmla="*/ 88 h 88"/>
              <a:gd name="T2" fmla="*/ 0 w 49"/>
              <a:gd name="T3" fmla="*/ 82 h 88"/>
              <a:gd name="T4" fmla="*/ 36 w 49"/>
              <a:gd name="T5" fmla="*/ 0 h 88"/>
              <a:gd name="T6" fmla="*/ 49 w 49"/>
              <a:gd name="T7" fmla="*/ 5 h 88"/>
              <a:gd name="T8" fmla="*/ 13 w 49"/>
              <a:gd name="T9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88">
                <a:moveTo>
                  <a:pt x="13" y="88"/>
                </a:moveTo>
                <a:lnTo>
                  <a:pt x="0" y="82"/>
                </a:lnTo>
                <a:lnTo>
                  <a:pt x="36" y="0"/>
                </a:lnTo>
                <a:lnTo>
                  <a:pt x="49" y="5"/>
                </a:lnTo>
                <a:lnTo>
                  <a:pt x="13" y="8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03"/>
          <p:cNvSpPr>
            <a:spLocks noEditPoints="1"/>
          </p:cNvSpPr>
          <p:nvPr/>
        </p:nvSpPr>
        <p:spPr bwMode="auto">
          <a:xfrm>
            <a:off x="1940561" y="1978392"/>
            <a:ext cx="171450" cy="171450"/>
          </a:xfrm>
          <a:custGeom>
            <a:avLst/>
            <a:gdLst>
              <a:gd name="T0" fmla="*/ 21 w 42"/>
              <a:gd name="T1" fmla="*/ 6 h 42"/>
              <a:gd name="T2" fmla="*/ 36 w 42"/>
              <a:gd name="T3" fmla="*/ 21 h 42"/>
              <a:gd name="T4" fmla="*/ 21 w 42"/>
              <a:gd name="T5" fmla="*/ 36 h 42"/>
              <a:gd name="T6" fmla="*/ 6 w 42"/>
              <a:gd name="T7" fmla="*/ 21 h 42"/>
              <a:gd name="T8" fmla="*/ 21 w 42"/>
              <a:gd name="T9" fmla="*/ 6 h 42"/>
              <a:gd name="T10" fmla="*/ 21 w 42"/>
              <a:gd name="T11" fmla="*/ 0 h 42"/>
              <a:gd name="T12" fmla="*/ 0 w 42"/>
              <a:gd name="T13" fmla="*/ 21 h 42"/>
              <a:gd name="T14" fmla="*/ 21 w 42"/>
              <a:gd name="T15" fmla="*/ 42 h 42"/>
              <a:gd name="T16" fmla="*/ 42 w 42"/>
              <a:gd name="T17" fmla="*/ 21 h 42"/>
              <a:gd name="T18" fmla="*/ 21 w 42"/>
              <a:gd name="T1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" h="42">
                <a:moveTo>
                  <a:pt x="21" y="6"/>
                </a:moveTo>
                <a:cubicBezTo>
                  <a:pt x="30" y="6"/>
                  <a:pt x="36" y="12"/>
                  <a:pt x="36" y="21"/>
                </a:cubicBezTo>
                <a:cubicBezTo>
                  <a:pt x="36" y="29"/>
                  <a:pt x="30" y="36"/>
                  <a:pt x="21" y="36"/>
                </a:cubicBezTo>
                <a:cubicBezTo>
                  <a:pt x="13" y="36"/>
                  <a:pt x="6" y="29"/>
                  <a:pt x="6" y="21"/>
                </a:cubicBezTo>
                <a:cubicBezTo>
                  <a:pt x="6" y="12"/>
                  <a:pt x="13" y="6"/>
                  <a:pt x="21" y="6"/>
                </a:cubicBezTo>
                <a:moveTo>
                  <a:pt x="21" y="0"/>
                </a:moveTo>
                <a:cubicBezTo>
                  <a:pt x="10" y="0"/>
                  <a:pt x="0" y="9"/>
                  <a:pt x="0" y="21"/>
                </a:cubicBezTo>
                <a:cubicBezTo>
                  <a:pt x="0" y="32"/>
                  <a:pt x="10" y="42"/>
                  <a:pt x="21" y="42"/>
                </a:cubicBezTo>
                <a:cubicBezTo>
                  <a:pt x="33" y="42"/>
                  <a:pt x="42" y="32"/>
                  <a:pt x="42" y="21"/>
                </a:cubicBezTo>
                <a:cubicBezTo>
                  <a:pt x="42" y="9"/>
                  <a:pt x="33" y="0"/>
                  <a:pt x="21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04"/>
          <p:cNvSpPr>
            <a:spLocks noEditPoints="1"/>
          </p:cNvSpPr>
          <p:nvPr/>
        </p:nvSpPr>
        <p:spPr bwMode="auto">
          <a:xfrm>
            <a:off x="1640523" y="1978392"/>
            <a:ext cx="173038" cy="171450"/>
          </a:xfrm>
          <a:custGeom>
            <a:avLst/>
            <a:gdLst>
              <a:gd name="T0" fmla="*/ 21 w 42"/>
              <a:gd name="T1" fmla="*/ 6 h 42"/>
              <a:gd name="T2" fmla="*/ 37 w 42"/>
              <a:gd name="T3" fmla="*/ 21 h 42"/>
              <a:gd name="T4" fmla="*/ 21 w 42"/>
              <a:gd name="T5" fmla="*/ 36 h 42"/>
              <a:gd name="T6" fmla="*/ 6 w 42"/>
              <a:gd name="T7" fmla="*/ 21 h 42"/>
              <a:gd name="T8" fmla="*/ 21 w 42"/>
              <a:gd name="T9" fmla="*/ 6 h 42"/>
              <a:gd name="T10" fmla="*/ 21 w 42"/>
              <a:gd name="T11" fmla="*/ 0 h 42"/>
              <a:gd name="T12" fmla="*/ 0 w 42"/>
              <a:gd name="T13" fmla="*/ 21 h 42"/>
              <a:gd name="T14" fmla="*/ 21 w 42"/>
              <a:gd name="T15" fmla="*/ 42 h 42"/>
              <a:gd name="T16" fmla="*/ 42 w 42"/>
              <a:gd name="T17" fmla="*/ 21 h 42"/>
              <a:gd name="T18" fmla="*/ 21 w 42"/>
              <a:gd name="T1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" h="42">
                <a:moveTo>
                  <a:pt x="21" y="6"/>
                </a:moveTo>
                <a:cubicBezTo>
                  <a:pt x="30" y="6"/>
                  <a:pt x="37" y="12"/>
                  <a:pt x="37" y="21"/>
                </a:cubicBezTo>
                <a:cubicBezTo>
                  <a:pt x="37" y="29"/>
                  <a:pt x="30" y="36"/>
                  <a:pt x="21" y="36"/>
                </a:cubicBezTo>
                <a:cubicBezTo>
                  <a:pt x="13" y="36"/>
                  <a:pt x="6" y="29"/>
                  <a:pt x="6" y="21"/>
                </a:cubicBezTo>
                <a:cubicBezTo>
                  <a:pt x="6" y="12"/>
                  <a:pt x="13" y="6"/>
                  <a:pt x="21" y="6"/>
                </a:cubicBezTo>
                <a:moveTo>
                  <a:pt x="21" y="0"/>
                </a:moveTo>
                <a:cubicBezTo>
                  <a:pt x="10" y="0"/>
                  <a:pt x="0" y="9"/>
                  <a:pt x="0" y="21"/>
                </a:cubicBezTo>
                <a:cubicBezTo>
                  <a:pt x="0" y="32"/>
                  <a:pt x="10" y="42"/>
                  <a:pt x="21" y="42"/>
                </a:cubicBezTo>
                <a:cubicBezTo>
                  <a:pt x="33" y="42"/>
                  <a:pt x="42" y="32"/>
                  <a:pt x="42" y="21"/>
                </a:cubicBezTo>
                <a:cubicBezTo>
                  <a:pt x="42" y="9"/>
                  <a:pt x="33" y="0"/>
                  <a:pt x="21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105"/>
          <p:cNvSpPr/>
          <p:nvPr/>
        </p:nvSpPr>
        <p:spPr bwMode="auto">
          <a:xfrm>
            <a:off x="1657986" y="1887905"/>
            <a:ext cx="352425" cy="188913"/>
          </a:xfrm>
          <a:custGeom>
            <a:avLst/>
            <a:gdLst>
              <a:gd name="T0" fmla="*/ 154 w 222"/>
              <a:gd name="T1" fmla="*/ 119 h 119"/>
              <a:gd name="T2" fmla="*/ 43 w 222"/>
              <a:gd name="T3" fmla="*/ 119 h 119"/>
              <a:gd name="T4" fmla="*/ 43 w 222"/>
              <a:gd name="T5" fmla="*/ 103 h 119"/>
              <a:gd name="T6" fmla="*/ 121 w 222"/>
              <a:gd name="T7" fmla="*/ 103 h 119"/>
              <a:gd name="T8" fmla="*/ 80 w 222"/>
              <a:gd name="T9" fmla="*/ 62 h 119"/>
              <a:gd name="T10" fmla="*/ 90 w 222"/>
              <a:gd name="T11" fmla="*/ 52 h 119"/>
              <a:gd name="T12" fmla="*/ 0 w 222"/>
              <a:gd name="T13" fmla="*/ 52 h 119"/>
              <a:gd name="T14" fmla="*/ 23 w 222"/>
              <a:gd name="T15" fmla="*/ 23 h 119"/>
              <a:gd name="T16" fmla="*/ 152 w 222"/>
              <a:gd name="T17" fmla="*/ 23 h 119"/>
              <a:gd name="T18" fmla="*/ 191 w 222"/>
              <a:gd name="T19" fmla="*/ 0 h 119"/>
              <a:gd name="T20" fmla="*/ 222 w 222"/>
              <a:gd name="T21" fmla="*/ 31 h 119"/>
              <a:gd name="T22" fmla="*/ 154 w 222"/>
              <a:gd name="T23" fmla="*/ 11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2" h="119">
                <a:moveTo>
                  <a:pt x="154" y="119"/>
                </a:moveTo>
                <a:lnTo>
                  <a:pt x="43" y="119"/>
                </a:lnTo>
                <a:lnTo>
                  <a:pt x="43" y="103"/>
                </a:lnTo>
                <a:lnTo>
                  <a:pt x="121" y="103"/>
                </a:lnTo>
                <a:lnTo>
                  <a:pt x="80" y="62"/>
                </a:lnTo>
                <a:lnTo>
                  <a:pt x="90" y="52"/>
                </a:lnTo>
                <a:lnTo>
                  <a:pt x="0" y="52"/>
                </a:lnTo>
                <a:lnTo>
                  <a:pt x="23" y="23"/>
                </a:lnTo>
                <a:lnTo>
                  <a:pt x="152" y="23"/>
                </a:lnTo>
                <a:lnTo>
                  <a:pt x="191" y="0"/>
                </a:lnTo>
                <a:lnTo>
                  <a:pt x="222" y="31"/>
                </a:lnTo>
                <a:lnTo>
                  <a:pt x="154" y="11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106"/>
          <p:cNvSpPr/>
          <p:nvPr/>
        </p:nvSpPr>
        <p:spPr bwMode="auto">
          <a:xfrm>
            <a:off x="1865948" y="1841867"/>
            <a:ext cx="168275" cy="222250"/>
          </a:xfrm>
          <a:custGeom>
            <a:avLst/>
            <a:gdLst>
              <a:gd name="T0" fmla="*/ 96 w 106"/>
              <a:gd name="T1" fmla="*/ 140 h 140"/>
              <a:gd name="T2" fmla="*/ 85 w 106"/>
              <a:gd name="T3" fmla="*/ 62 h 140"/>
              <a:gd name="T4" fmla="*/ 26 w 106"/>
              <a:gd name="T5" fmla="*/ 11 h 140"/>
              <a:gd name="T6" fmla="*/ 3 w 106"/>
              <a:gd name="T7" fmla="*/ 19 h 140"/>
              <a:gd name="T8" fmla="*/ 0 w 106"/>
              <a:gd name="T9" fmla="*/ 8 h 140"/>
              <a:gd name="T10" fmla="*/ 29 w 106"/>
              <a:gd name="T11" fmla="*/ 0 h 140"/>
              <a:gd name="T12" fmla="*/ 96 w 106"/>
              <a:gd name="T13" fmla="*/ 57 h 140"/>
              <a:gd name="T14" fmla="*/ 106 w 106"/>
              <a:gd name="T15" fmla="*/ 137 h 140"/>
              <a:gd name="T16" fmla="*/ 96 w 106"/>
              <a:gd name="T17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140">
                <a:moveTo>
                  <a:pt x="96" y="140"/>
                </a:moveTo>
                <a:lnTo>
                  <a:pt x="85" y="62"/>
                </a:lnTo>
                <a:lnTo>
                  <a:pt x="26" y="11"/>
                </a:lnTo>
                <a:lnTo>
                  <a:pt x="3" y="19"/>
                </a:lnTo>
                <a:lnTo>
                  <a:pt x="0" y="8"/>
                </a:lnTo>
                <a:lnTo>
                  <a:pt x="29" y="0"/>
                </a:lnTo>
                <a:lnTo>
                  <a:pt x="96" y="57"/>
                </a:lnTo>
                <a:lnTo>
                  <a:pt x="106" y="137"/>
                </a:lnTo>
                <a:lnTo>
                  <a:pt x="96" y="14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107"/>
          <p:cNvSpPr/>
          <p:nvPr/>
        </p:nvSpPr>
        <p:spPr bwMode="auto">
          <a:xfrm>
            <a:off x="1985011" y="1875205"/>
            <a:ext cx="33338" cy="69850"/>
          </a:xfrm>
          <a:custGeom>
            <a:avLst/>
            <a:gdLst>
              <a:gd name="T0" fmla="*/ 5 w 8"/>
              <a:gd name="T1" fmla="*/ 17 h 17"/>
              <a:gd name="T2" fmla="*/ 0 w 8"/>
              <a:gd name="T3" fmla="*/ 9 h 17"/>
              <a:gd name="T4" fmla="*/ 3 w 8"/>
              <a:gd name="T5" fmla="*/ 1 h 17"/>
              <a:gd name="T6" fmla="*/ 8 w 8"/>
              <a:gd name="T7" fmla="*/ 8 h 17"/>
              <a:gd name="T8" fmla="*/ 5 w 8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7">
                <a:moveTo>
                  <a:pt x="5" y="17"/>
                </a:moveTo>
                <a:cubicBezTo>
                  <a:pt x="3" y="17"/>
                  <a:pt x="1" y="14"/>
                  <a:pt x="0" y="9"/>
                </a:cubicBezTo>
                <a:cubicBezTo>
                  <a:pt x="0" y="5"/>
                  <a:pt x="1" y="1"/>
                  <a:pt x="3" y="1"/>
                </a:cubicBezTo>
                <a:cubicBezTo>
                  <a:pt x="5" y="0"/>
                  <a:pt x="7" y="4"/>
                  <a:pt x="8" y="8"/>
                </a:cubicBezTo>
                <a:cubicBezTo>
                  <a:pt x="8" y="13"/>
                  <a:pt x="7" y="17"/>
                  <a:pt x="5" y="1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108"/>
          <p:cNvSpPr/>
          <p:nvPr/>
        </p:nvSpPr>
        <p:spPr bwMode="auto">
          <a:xfrm>
            <a:off x="2423161" y="1937117"/>
            <a:ext cx="349250" cy="230188"/>
          </a:xfrm>
          <a:custGeom>
            <a:avLst/>
            <a:gdLst>
              <a:gd name="T0" fmla="*/ 168 w 220"/>
              <a:gd name="T1" fmla="*/ 145 h 145"/>
              <a:gd name="T2" fmla="*/ 55 w 220"/>
              <a:gd name="T3" fmla="*/ 145 h 145"/>
              <a:gd name="T4" fmla="*/ 0 w 220"/>
              <a:gd name="T5" fmla="*/ 26 h 145"/>
              <a:gd name="T6" fmla="*/ 109 w 220"/>
              <a:gd name="T7" fmla="*/ 0 h 145"/>
              <a:gd name="T8" fmla="*/ 220 w 220"/>
              <a:gd name="T9" fmla="*/ 26 h 145"/>
              <a:gd name="T10" fmla="*/ 168 w 220"/>
              <a:gd name="T11" fmla="*/ 14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145">
                <a:moveTo>
                  <a:pt x="168" y="145"/>
                </a:moveTo>
                <a:lnTo>
                  <a:pt x="55" y="145"/>
                </a:lnTo>
                <a:lnTo>
                  <a:pt x="0" y="26"/>
                </a:lnTo>
                <a:lnTo>
                  <a:pt x="109" y="0"/>
                </a:lnTo>
                <a:lnTo>
                  <a:pt x="220" y="26"/>
                </a:lnTo>
                <a:lnTo>
                  <a:pt x="168" y="14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109"/>
          <p:cNvSpPr/>
          <p:nvPr/>
        </p:nvSpPr>
        <p:spPr bwMode="auto">
          <a:xfrm>
            <a:off x="2423161" y="1937117"/>
            <a:ext cx="349250" cy="230188"/>
          </a:xfrm>
          <a:custGeom>
            <a:avLst/>
            <a:gdLst>
              <a:gd name="T0" fmla="*/ 168 w 220"/>
              <a:gd name="T1" fmla="*/ 145 h 145"/>
              <a:gd name="T2" fmla="*/ 55 w 220"/>
              <a:gd name="T3" fmla="*/ 145 h 145"/>
              <a:gd name="T4" fmla="*/ 0 w 220"/>
              <a:gd name="T5" fmla="*/ 26 h 145"/>
              <a:gd name="T6" fmla="*/ 109 w 220"/>
              <a:gd name="T7" fmla="*/ 0 h 145"/>
              <a:gd name="T8" fmla="*/ 220 w 220"/>
              <a:gd name="T9" fmla="*/ 26 h 145"/>
              <a:gd name="T10" fmla="*/ 168 w 220"/>
              <a:gd name="T11" fmla="*/ 14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145">
                <a:moveTo>
                  <a:pt x="168" y="145"/>
                </a:moveTo>
                <a:lnTo>
                  <a:pt x="55" y="145"/>
                </a:lnTo>
                <a:lnTo>
                  <a:pt x="0" y="26"/>
                </a:lnTo>
                <a:lnTo>
                  <a:pt x="109" y="0"/>
                </a:lnTo>
                <a:lnTo>
                  <a:pt x="220" y="26"/>
                </a:lnTo>
                <a:lnTo>
                  <a:pt x="168" y="14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Rectangle 110"/>
          <p:cNvSpPr>
            <a:spLocks noChangeArrowheads="1"/>
          </p:cNvSpPr>
          <p:nvPr/>
        </p:nvSpPr>
        <p:spPr bwMode="auto">
          <a:xfrm>
            <a:off x="2485073" y="1875205"/>
            <a:ext cx="220663" cy="85725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111"/>
          <p:cNvSpPr/>
          <p:nvPr/>
        </p:nvSpPr>
        <p:spPr bwMode="auto">
          <a:xfrm>
            <a:off x="2485073" y="1937117"/>
            <a:ext cx="220663" cy="82550"/>
          </a:xfrm>
          <a:custGeom>
            <a:avLst/>
            <a:gdLst>
              <a:gd name="T0" fmla="*/ 70 w 139"/>
              <a:gd name="T1" fmla="*/ 0 h 52"/>
              <a:gd name="T2" fmla="*/ 0 w 139"/>
              <a:gd name="T3" fmla="*/ 15 h 52"/>
              <a:gd name="T4" fmla="*/ 0 w 139"/>
              <a:gd name="T5" fmla="*/ 52 h 52"/>
              <a:gd name="T6" fmla="*/ 139 w 139"/>
              <a:gd name="T7" fmla="*/ 52 h 52"/>
              <a:gd name="T8" fmla="*/ 139 w 139"/>
              <a:gd name="T9" fmla="*/ 15 h 52"/>
              <a:gd name="T10" fmla="*/ 70 w 139"/>
              <a:gd name="T11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9" h="52">
                <a:moveTo>
                  <a:pt x="70" y="0"/>
                </a:moveTo>
                <a:lnTo>
                  <a:pt x="0" y="15"/>
                </a:lnTo>
                <a:lnTo>
                  <a:pt x="0" y="52"/>
                </a:lnTo>
                <a:lnTo>
                  <a:pt x="139" y="52"/>
                </a:lnTo>
                <a:lnTo>
                  <a:pt x="139" y="15"/>
                </a:lnTo>
                <a:lnTo>
                  <a:pt x="7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112"/>
          <p:cNvSpPr/>
          <p:nvPr/>
        </p:nvSpPr>
        <p:spPr bwMode="auto">
          <a:xfrm>
            <a:off x="2485073" y="1937117"/>
            <a:ext cx="220663" cy="82550"/>
          </a:xfrm>
          <a:custGeom>
            <a:avLst/>
            <a:gdLst>
              <a:gd name="T0" fmla="*/ 70 w 139"/>
              <a:gd name="T1" fmla="*/ 0 h 52"/>
              <a:gd name="T2" fmla="*/ 0 w 139"/>
              <a:gd name="T3" fmla="*/ 15 h 52"/>
              <a:gd name="T4" fmla="*/ 0 w 139"/>
              <a:gd name="T5" fmla="*/ 52 h 52"/>
              <a:gd name="T6" fmla="*/ 139 w 139"/>
              <a:gd name="T7" fmla="*/ 52 h 52"/>
              <a:gd name="T8" fmla="*/ 139 w 139"/>
              <a:gd name="T9" fmla="*/ 15 h 52"/>
              <a:gd name="T10" fmla="*/ 70 w 139"/>
              <a:gd name="T11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9" h="52">
                <a:moveTo>
                  <a:pt x="70" y="0"/>
                </a:moveTo>
                <a:lnTo>
                  <a:pt x="0" y="15"/>
                </a:lnTo>
                <a:lnTo>
                  <a:pt x="0" y="52"/>
                </a:lnTo>
                <a:lnTo>
                  <a:pt x="139" y="52"/>
                </a:lnTo>
                <a:lnTo>
                  <a:pt x="139" y="15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Rectangle 113"/>
          <p:cNvSpPr>
            <a:spLocks noChangeArrowheads="1"/>
          </p:cNvSpPr>
          <p:nvPr/>
        </p:nvSpPr>
        <p:spPr bwMode="auto">
          <a:xfrm>
            <a:off x="2505711" y="1891080"/>
            <a:ext cx="82550" cy="333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Rectangle 114"/>
          <p:cNvSpPr>
            <a:spLocks noChangeArrowheads="1"/>
          </p:cNvSpPr>
          <p:nvPr/>
        </p:nvSpPr>
        <p:spPr bwMode="auto">
          <a:xfrm>
            <a:off x="2604136" y="1891080"/>
            <a:ext cx="82550" cy="333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Rectangle 115"/>
          <p:cNvSpPr>
            <a:spLocks noChangeArrowheads="1"/>
          </p:cNvSpPr>
          <p:nvPr/>
        </p:nvSpPr>
        <p:spPr bwMode="auto">
          <a:xfrm>
            <a:off x="2500948" y="1818055"/>
            <a:ext cx="188913" cy="6191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Rectangle 116"/>
          <p:cNvSpPr>
            <a:spLocks noChangeArrowheads="1"/>
          </p:cNvSpPr>
          <p:nvPr/>
        </p:nvSpPr>
        <p:spPr bwMode="auto">
          <a:xfrm>
            <a:off x="2578736" y="1748205"/>
            <a:ext cx="33338" cy="857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117"/>
          <p:cNvSpPr/>
          <p:nvPr/>
        </p:nvSpPr>
        <p:spPr bwMode="auto">
          <a:xfrm>
            <a:off x="2546986" y="1760905"/>
            <a:ext cx="98425" cy="11113"/>
          </a:xfrm>
          <a:custGeom>
            <a:avLst/>
            <a:gdLst>
              <a:gd name="T0" fmla="*/ 24 w 24"/>
              <a:gd name="T1" fmla="*/ 2 h 3"/>
              <a:gd name="T2" fmla="*/ 22 w 24"/>
              <a:gd name="T3" fmla="*/ 3 h 3"/>
              <a:gd name="T4" fmla="*/ 1 w 24"/>
              <a:gd name="T5" fmla="*/ 3 h 3"/>
              <a:gd name="T6" fmla="*/ 0 w 24"/>
              <a:gd name="T7" fmla="*/ 2 h 3"/>
              <a:gd name="T8" fmla="*/ 1 w 24"/>
              <a:gd name="T9" fmla="*/ 0 h 3"/>
              <a:gd name="T10" fmla="*/ 22 w 24"/>
              <a:gd name="T11" fmla="*/ 0 h 3"/>
              <a:gd name="T12" fmla="*/ 24 w 24"/>
              <a:gd name="T13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3">
                <a:moveTo>
                  <a:pt x="24" y="2"/>
                </a:moveTo>
                <a:cubicBezTo>
                  <a:pt x="24" y="2"/>
                  <a:pt x="23" y="3"/>
                  <a:pt x="22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118"/>
          <p:cNvSpPr/>
          <p:nvPr/>
        </p:nvSpPr>
        <p:spPr bwMode="auto">
          <a:xfrm>
            <a:off x="3301048" y="1764080"/>
            <a:ext cx="73025" cy="395288"/>
          </a:xfrm>
          <a:custGeom>
            <a:avLst/>
            <a:gdLst>
              <a:gd name="T0" fmla="*/ 15 w 18"/>
              <a:gd name="T1" fmla="*/ 86 h 96"/>
              <a:gd name="T2" fmla="*/ 9 w 18"/>
              <a:gd name="T3" fmla="*/ 96 h 96"/>
              <a:gd name="T4" fmla="*/ 3 w 18"/>
              <a:gd name="T5" fmla="*/ 86 h 96"/>
              <a:gd name="T6" fmla="*/ 0 w 18"/>
              <a:gd name="T7" fmla="*/ 9 h 96"/>
              <a:gd name="T8" fmla="*/ 9 w 18"/>
              <a:gd name="T9" fmla="*/ 0 h 96"/>
              <a:gd name="T10" fmla="*/ 18 w 18"/>
              <a:gd name="T11" fmla="*/ 9 h 96"/>
              <a:gd name="T12" fmla="*/ 15 w 18"/>
              <a:gd name="T13" fmla="*/ 8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96">
                <a:moveTo>
                  <a:pt x="15" y="86"/>
                </a:moveTo>
                <a:cubicBezTo>
                  <a:pt x="15" y="91"/>
                  <a:pt x="14" y="96"/>
                  <a:pt x="9" y="96"/>
                </a:cubicBezTo>
                <a:cubicBezTo>
                  <a:pt x="4" y="96"/>
                  <a:pt x="3" y="91"/>
                  <a:pt x="3" y="86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14" y="0"/>
                  <a:pt x="18" y="4"/>
                  <a:pt x="18" y="9"/>
                </a:cubicBezTo>
                <a:lnTo>
                  <a:pt x="15" y="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119"/>
          <p:cNvSpPr/>
          <p:nvPr/>
        </p:nvSpPr>
        <p:spPr bwMode="auto">
          <a:xfrm>
            <a:off x="3104198" y="1891080"/>
            <a:ext cx="479425" cy="177800"/>
          </a:xfrm>
          <a:custGeom>
            <a:avLst/>
            <a:gdLst>
              <a:gd name="T0" fmla="*/ 302 w 302"/>
              <a:gd name="T1" fmla="*/ 112 h 112"/>
              <a:gd name="T2" fmla="*/ 170 w 302"/>
              <a:gd name="T3" fmla="*/ 60 h 112"/>
              <a:gd name="T4" fmla="*/ 121 w 302"/>
              <a:gd name="T5" fmla="*/ 60 h 112"/>
              <a:gd name="T6" fmla="*/ 0 w 302"/>
              <a:gd name="T7" fmla="*/ 112 h 112"/>
              <a:gd name="T8" fmla="*/ 0 w 302"/>
              <a:gd name="T9" fmla="*/ 68 h 112"/>
              <a:gd name="T10" fmla="*/ 121 w 302"/>
              <a:gd name="T11" fmla="*/ 0 h 112"/>
              <a:gd name="T12" fmla="*/ 170 w 302"/>
              <a:gd name="T13" fmla="*/ 0 h 112"/>
              <a:gd name="T14" fmla="*/ 302 w 302"/>
              <a:gd name="T15" fmla="*/ 68 h 112"/>
              <a:gd name="T16" fmla="*/ 302 w 302"/>
              <a:gd name="T17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2" h="112">
                <a:moveTo>
                  <a:pt x="302" y="112"/>
                </a:moveTo>
                <a:lnTo>
                  <a:pt x="170" y="60"/>
                </a:lnTo>
                <a:lnTo>
                  <a:pt x="121" y="60"/>
                </a:lnTo>
                <a:lnTo>
                  <a:pt x="0" y="112"/>
                </a:lnTo>
                <a:lnTo>
                  <a:pt x="0" y="68"/>
                </a:lnTo>
                <a:lnTo>
                  <a:pt x="121" y="0"/>
                </a:lnTo>
                <a:lnTo>
                  <a:pt x="170" y="0"/>
                </a:lnTo>
                <a:lnTo>
                  <a:pt x="302" y="68"/>
                </a:lnTo>
                <a:lnTo>
                  <a:pt x="302" y="11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120"/>
          <p:cNvSpPr/>
          <p:nvPr/>
        </p:nvSpPr>
        <p:spPr bwMode="auto">
          <a:xfrm>
            <a:off x="3251836" y="2133967"/>
            <a:ext cx="179388" cy="65088"/>
          </a:xfrm>
          <a:custGeom>
            <a:avLst/>
            <a:gdLst>
              <a:gd name="T0" fmla="*/ 113 w 113"/>
              <a:gd name="T1" fmla="*/ 41 h 41"/>
              <a:gd name="T2" fmla="*/ 64 w 113"/>
              <a:gd name="T3" fmla="*/ 23 h 41"/>
              <a:gd name="T4" fmla="*/ 46 w 113"/>
              <a:gd name="T5" fmla="*/ 23 h 41"/>
              <a:gd name="T6" fmla="*/ 0 w 113"/>
              <a:gd name="T7" fmla="*/ 41 h 41"/>
              <a:gd name="T8" fmla="*/ 0 w 113"/>
              <a:gd name="T9" fmla="*/ 26 h 41"/>
              <a:gd name="T10" fmla="*/ 46 w 113"/>
              <a:gd name="T11" fmla="*/ 0 h 41"/>
              <a:gd name="T12" fmla="*/ 64 w 113"/>
              <a:gd name="T13" fmla="*/ 0 h 41"/>
              <a:gd name="T14" fmla="*/ 113 w 113"/>
              <a:gd name="T15" fmla="*/ 26 h 41"/>
              <a:gd name="T16" fmla="*/ 113 w 113"/>
              <a:gd name="T17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3" h="41">
                <a:moveTo>
                  <a:pt x="113" y="41"/>
                </a:moveTo>
                <a:lnTo>
                  <a:pt x="64" y="23"/>
                </a:lnTo>
                <a:lnTo>
                  <a:pt x="46" y="23"/>
                </a:lnTo>
                <a:lnTo>
                  <a:pt x="0" y="41"/>
                </a:lnTo>
                <a:lnTo>
                  <a:pt x="0" y="26"/>
                </a:lnTo>
                <a:lnTo>
                  <a:pt x="46" y="0"/>
                </a:lnTo>
                <a:lnTo>
                  <a:pt x="64" y="0"/>
                </a:lnTo>
                <a:lnTo>
                  <a:pt x="113" y="26"/>
                </a:lnTo>
                <a:lnTo>
                  <a:pt x="113" y="4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121"/>
          <p:cNvSpPr/>
          <p:nvPr/>
        </p:nvSpPr>
        <p:spPr bwMode="auto">
          <a:xfrm>
            <a:off x="3234373" y="1867267"/>
            <a:ext cx="25400" cy="114300"/>
          </a:xfrm>
          <a:custGeom>
            <a:avLst/>
            <a:gdLst>
              <a:gd name="T0" fmla="*/ 6 w 6"/>
              <a:gd name="T1" fmla="*/ 25 h 28"/>
              <a:gd name="T2" fmla="*/ 3 w 6"/>
              <a:gd name="T3" fmla="*/ 28 h 28"/>
              <a:gd name="T4" fmla="*/ 0 w 6"/>
              <a:gd name="T5" fmla="*/ 25 h 28"/>
              <a:gd name="T6" fmla="*/ 0 w 6"/>
              <a:gd name="T7" fmla="*/ 3 h 28"/>
              <a:gd name="T8" fmla="*/ 3 w 6"/>
              <a:gd name="T9" fmla="*/ 0 h 28"/>
              <a:gd name="T10" fmla="*/ 6 w 6"/>
              <a:gd name="T11" fmla="*/ 3 h 28"/>
              <a:gd name="T12" fmla="*/ 6 w 6"/>
              <a:gd name="T13" fmla="*/ 25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28">
                <a:moveTo>
                  <a:pt x="6" y="25"/>
                </a:moveTo>
                <a:cubicBezTo>
                  <a:pt x="6" y="26"/>
                  <a:pt x="4" y="28"/>
                  <a:pt x="3" y="28"/>
                </a:cubicBezTo>
                <a:cubicBezTo>
                  <a:pt x="1" y="28"/>
                  <a:pt x="0" y="26"/>
                  <a:pt x="0" y="2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6" y="1"/>
                  <a:pt x="6" y="3"/>
                </a:cubicBezTo>
                <a:lnTo>
                  <a:pt x="6" y="2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122"/>
          <p:cNvSpPr/>
          <p:nvPr/>
        </p:nvSpPr>
        <p:spPr bwMode="auto">
          <a:xfrm>
            <a:off x="3161348" y="1903780"/>
            <a:ext cx="23813" cy="115888"/>
          </a:xfrm>
          <a:custGeom>
            <a:avLst/>
            <a:gdLst>
              <a:gd name="T0" fmla="*/ 6 w 6"/>
              <a:gd name="T1" fmla="*/ 25 h 28"/>
              <a:gd name="T2" fmla="*/ 3 w 6"/>
              <a:gd name="T3" fmla="*/ 28 h 28"/>
              <a:gd name="T4" fmla="*/ 0 w 6"/>
              <a:gd name="T5" fmla="*/ 25 h 28"/>
              <a:gd name="T6" fmla="*/ 0 w 6"/>
              <a:gd name="T7" fmla="*/ 3 h 28"/>
              <a:gd name="T8" fmla="*/ 3 w 6"/>
              <a:gd name="T9" fmla="*/ 0 h 28"/>
              <a:gd name="T10" fmla="*/ 6 w 6"/>
              <a:gd name="T11" fmla="*/ 3 h 28"/>
              <a:gd name="T12" fmla="*/ 6 w 6"/>
              <a:gd name="T13" fmla="*/ 25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28">
                <a:moveTo>
                  <a:pt x="6" y="25"/>
                </a:moveTo>
                <a:cubicBezTo>
                  <a:pt x="6" y="26"/>
                  <a:pt x="5" y="28"/>
                  <a:pt x="3" y="28"/>
                </a:cubicBezTo>
                <a:cubicBezTo>
                  <a:pt x="2" y="28"/>
                  <a:pt x="0" y="26"/>
                  <a:pt x="0" y="2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5" y="0"/>
                  <a:pt x="6" y="1"/>
                  <a:pt x="6" y="3"/>
                </a:cubicBezTo>
                <a:lnTo>
                  <a:pt x="6" y="2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123"/>
          <p:cNvSpPr/>
          <p:nvPr/>
        </p:nvSpPr>
        <p:spPr bwMode="auto">
          <a:xfrm>
            <a:off x="3513773" y="1911717"/>
            <a:ext cx="20638" cy="115888"/>
          </a:xfrm>
          <a:custGeom>
            <a:avLst/>
            <a:gdLst>
              <a:gd name="T0" fmla="*/ 5 w 5"/>
              <a:gd name="T1" fmla="*/ 25 h 28"/>
              <a:gd name="T2" fmla="*/ 2 w 5"/>
              <a:gd name="T3" fmla="*/ 28 h 28"/>
              <a:gd name="T4" fmla="*/ 0 w 5"/>
              <a:gd name="T5" fmla="*/ 25 h 28"/>
              <a:gd name="T6" fmla="*/ 0 w 5"/>
              <a:gd name="T7" fmla="*/ 3 h 28"/>
              <a:gd name="T8" fmla="*/ 2 w 5"/>
              <a:gd name="T9" fmla="*/ 0 h 28"/>
              <a:gd name="T10" fmla="*/ 5 w 5"/>
              <a:gd name="T11" fmla="*/ 3 h 28"/>
              <a:gd name="T12" fmla="*/ 5 w 5"/>
              <a:gd name="T13" fmla="*/ 25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" h="28">
                <a:moveTo>
                  <a:pt x="5" y="25"/>
                </a:moveTo>
                <a:cubicBezTo>
                  <a:pt x="5" y="26"/>
                  <a:pt x="4" y="28"/>
                  <a:pt x="2" y="28"/>
                </a:cubicBezTo>
                <a:cubicBezTo>
                  <a:pt x="1" y="28"/>
                  <a:pt x="0" y="26"/>
                  <a:pt x="0" y="2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4" y="0"/>
                  <a:pt x="5" y="1"/>
                  <a:pt x="5" y="3"/>
                </a:cubicBezTo>
                <a:lnTo>
                  <a:pt x="5" y="2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124"/>
          <p:cNvSpPr/>
          <p:nvPr/>
        </p:nvSpPr>
        <p:spPr bwMode="auto">
          <a:xfrm>
            <a:off x="3428048" y="1867267"/>
            <a:ext cx="23813" cy="114300"/>
          </a:xfrm>
          <a:custGeom>
            <a:avLst/>
            <a:gdLst>
              <a:gd name="T0" fmla="*/ 6 w 6"/>
              <a:gd name="T1" fmla="*/ 25 h 28"/>
              <a:gd name="T2" fmla="*/ 3 w 6"/>
              <a:gd name="T3" fmla="*/ 28 h 28"/>
              <a:gd name="T4" fmla="*/ 0 w 6"/>
              <a:gd name="T5" fmla="*/ 25 h 28"/>
              <a:gd name="T6" fmla="*/ 0 w 6"/>
              <a:gd name="T7" fmla="*/ 3 h 28"/>
              <a:gd name="T8" fmla="*/ 3 w 6"/>
              <a:gd name="T9" fmla="*/ 0 h 28"/>
              <a:gd name="T10" fmla="*/ 6 w 6"/>
              <a:gd name="T11" fmla="*/ 3 h 28"/>
              <a:gd name="T12" fmla="*/ 6 w 6"/>
              <a:gd name="T13" fmla="*/ 25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28">
                <a:moveTo>
                  <a:pt x="6" y="25"/>
                </a:moveTo>
                <a:cubicBezTo>
                  <a:pt x="6" y="26"/>
                  <a:pt x="4" y="28"/>
                  <a:pt x="3" y="28"/>
                </a:cubicBezTo>
                <a:cubicBezTo>
                  <a:pt x="1" y="28"/>
                  <a:pt x="0" y="26"/>
                  <a:pt x="0" y="2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6" y="1"/>
                  <a:pt x="6" y="3"/>
                </a:cubicBezTo>
                <a:lnTo>
                  <a:pt x="6" y="2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125"/>
          <p:cNvSpPr/>
          <p:nvPr/>
        </p:nvSpPr>
        <p:spPr bwMode="auto">
          <a:xfrm>
            <a:off x="4132898" y="1932355"/>
            <a:ext cx="7938" cy="66675"/>
          </a:xfrm>
          <a:custGeom>
            <a:avLst/>
            <a:gdLst>
              <a:gd name="T0" fmla="*/ 2 w 2"/>
              <a:gd name="T1" fmla="*/ 15 h 16"/>
              <a:gd name="T2" fmla="*/ 1 w 2"/>
              <a:gd name="T3" fmla="*/ 16 h 16"/>
              <a:gd name="T4" fmla="*/ 0 w 2"/>
              <a:gd name="T5" fmla="*/ 15 h 16"/>
              <a:gd name="T6" fmla="*/ 0 w 2"/>
              <a:gd name="T7" fmla="*/ 1 h 16"/>
              <a:gd name="T8" fmla="*/ 1 w 2"/>
              <a:gd name="T9" fmla="*/ 0 h 16"/>
              <a:gd name="T10" fmla="*/ 2 w 2"/>
              <a:gd name="T11" fmla="*/ 1 h 16"/>
              <a:gd name="T12" fmla="*/ 2 w 2"/>
              <a:gd name="T13" fmla="*/ 1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16">
                <a:moveTo>
                  <a:pt x="2" y="15"/>
                </a:moveTo>
                <a:cubicBezTo>
                  <a:pt x="2" y="16"/>
                  <a:pt x="2" y="16"/>
                  <a:pt x="1" y="16"/>
                </a:cubicBezTo>
                <a:cubicBezTo>
                  <a:pt x="0" y="16"/>
                  <a:pt x="0" y="16"/>
                  <a:pt x="0" y="15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2" y="0"/>
                  <a:pt x="2" y="0"/>
                  <a:pt x="2" y="1"/>
                </a:cubicBezTo>
                <a:lnTo>
                  <a:pt x="2" y="1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126"/>
          <p:cNvSpPr/>
          <p:nvPr/>
        </p:nvSpPr>
        <p:spPr bwMode="auto">
          <a:xfrm>
            <a:off x="3956686" y="1862505"/>
            <a:ext cx="360363" cy="12700"/>
          </a:xfrm>
          <a:custGeom>
            <a:avLst/>
            <a:gdLst>
              <a:gd name="T0" fmla="*/ 88 w 88"/>
              <a:gd name="T1" fmla="*/ 1 h 3"/>
              <a:gd name="T2" fmla="*/ 86 w 88"/>
              <a:gd name="T3" fmla="*/ 3 h 3"/>
              <a:gd name="T4" fmla="*/ 2 w 88"/>
              <a:gd name="T5" fmla="*/ 3 h 3"/>
              <a:gd name="T6" fmla="*/ 0 w 88"/>
              <a:gd name="T7" fmla="*/ 1 h 3"/>
              <a:gd name="T8" fmla="*/ 2 w 88"/>
              <a:gd name="T9" fmla="*/ 0 h 3"/>
              <a:gd name="T10" fmla="*/ 86 w 88"/>
              <a:gd name="T11" fmla="*/ 0 h 3"/>
              <a:gd name="T12" fmla="*/ 88 w 88"/>
              <a:gd name="T13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" h="3">
                <a:moveTo>
                  <a:pt x="88" y="1"/>
                </a:moveTo>
                <a:cubicBezTo>
                  <a:pt x="88" y="2"/>
                  <a:pt x="87" y="3"/>
                  <a:pt x="86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7" y="0"/>
                  <a:pt x="88" y="0"/>
                  <a:pt x="88" y="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127"/>
          <p:cNvSpPr/>
          <p:nvPr/>
        </p:nvSpPr>
        <p:spPr bwMode="auto">
          <a:xfrm>
            <a:off x="4132898" y="1875205"/>
            <a:ext cx="7938" cy="25400"/>
          </a:xfrm>
          <a:custGeom>
            <a:avLst/>
            <a:gdLst>
              <a:gd name="T0" fmla="*/ 2 w 2"/>
              <a:gd name="T1" fmla="*/ 5 h 6"/>
              <a:gd name="T2" fmla="*/ 1 w 2"/>
              <a:gd name="T3" fmla="*/ 6 h 6"/>
              <a:gd name="T4" fmla="*/ 0 w 2"/>
              <a:gd name="T5" fmla="*/ 5 h 6"/>
              <a:gd name="T6" fmla="*/ 0 w 2"/>
              <a:gd name="T7" fmla="*/ 1 h 6"/>
              <a:gd name="T8" fmla="*/ 1 w 2"/>
              <a:gd name="T9" fmla="*/ 0 h 6"/>
              <a:gd name="T10" fmla="*/ 2 w 2"/>
              <a:gd name="T11" fmla="*/ 1 h 6"/>
              <a:gd name="T12" fmla="*/ 2 w 2"/>
              <a:gd name="T13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6">
                <a:moveTo>
                  <a:pt x="2" y="5"/>
                </a:moveTo>
                <a:cubicBezTo>
                  <a:pt x="2" y="6"/>
                  <a:pt x="2" y="6"/>
                  <a:pt x="1" y="6"/>
                </a:cubicBezTo>
                <a:cubicBezTo>
                  <a:pt x="0" y="6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" y="0"/>
                  <a:pt x="2" y="1"/>
                  <a:pt x="2" y="1"/>
                </a:cubicBezTo>
                <a:lnTo>
                  <a:pt x="2" y="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128"/>
          <p:cNvSpPr/>
          <p:nvPr/>
        </p:nvSpPr>
        <p:spPr bwMode="auto">
          <a:xfrm>
            <a:off x="4242436" y="1999030"/>
            <a:ext cx="292100" cy="23813"/>
          </a:xfrm>
          <a:custGeom>
            <a:avLst/>
            <a:gdLst>
              <a:gd name="T0" fmla="*/ 150 w 184"/>
              <a:gd name="T1" fmla="*/ 15 h 15"/>
              <a:gd name="T2" fmla="*/ 0 w 184"/>
              <a:gd name="T3" fmla="*/ 15 h 15"/>
              <a:gd name="T4" fmla="*/ 0 w 184"/>
              <a:gd name="T5" fmla="*/ 0 h 15"/>
              <a:gd name="T6" fmla="*/ 184 w 184"/>
              <a:gd name="T7" fmla="*/ 0 h 15"/>
              <a:gd name="T8" fmla="*/ 150 w 184"/>
              <a:gd name="T9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15">
                <a:moveTo>
                  <a:pt x="150" y="15"/>
                </a:moveTo>
                <a:lnTo>
                  <a:pt x="0" y="15"/>
                </a:lnTo>
                <a:lnTo>
                  <a:pt x="0" y="0"/>
                </a:lnTo>
                <a:lnTo>
                  <a:pt x="184" y="0"/>
                </a:lnTo>
                <a:lnTo>
                  <a:pt x="150" y="1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129"/>
          <p:cNvSpPr/>
          <p:nvPr/>
        </p:nvSpPr>
        <p:spPr bwMode="auto">
          <a:xfrm>
            <a:off x="3734436" y="1999030"/>
            <a:ext cx="292100" cy="23813"/>
          </a:xfrm>
          <a:custGeom>
            <a:avLst/>
            <a:gdLst>
              <a:gd name="T0" fmla="*/ 34 w 184"/>
              <a:gd name="T1" fmla="*/ 15 h 15"/>
              <a:gd name="T2" fmla="*/ 184 w 184"/>
              <a:gd name="T3" fmla="*/ 15 h 15"/>
              <a:gd name="T4" fmla="*/ 184 w 184"/>
              <a:gd name="T5" fmla="*/ 0 h 15"/>
              <a:gd name="T6" fmla="*/ 0 w 184"/>
              <a:gd name="T7" fmla="*/ 0 h 15"/>
              <a:gd name="T8" fmla="*/ 34 w 184"/>
              <a:gd name="T9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15">
                <a:moveTo>
                  <a:pt x="34" y="15"/>
                </a:moveTo>
                <a:lnTo>
                  <a:pt x="184" y="15"/>
                </a:lnTo>
                <a:lnTo>
                  <a:pt x="184" y="0"/>
                </a:lnTo>
                <a:lnTo>
                  <a:pt x="0" y="0"/>
                </a:lnTo>
                <a:lnTo>
                  <a:pt x="34" y="1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Rectangle 130"/>
          <p:cNvSpPr>
            <a:spLocks noChangeArrowheads="1"/>
          </p:cNvSpPr>
          <p:nvPr/>
        </p:nvSpPr>
        <p:spPr bwMode="auto">
          <a:xfrm>
            <a:off x="4132898" y="1813292"/>
            <a:ext cx="7938" cy="6985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Oval 131"/>
          <p:cNvSpPr>
            <a:spLocks noChangeArrowheads="1"/>
          </p:cNvSpPr>
          <p:nvPr/>
        </p:nvSpPr>
        <p:spPr bwMode="auto">
          <a:xfrm>
            <a:off x="4120198" y="2064117"/>
            <a:ext cx="33338" cy="285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132"/>
          <p:cNvSpPr>
            <a:spLocks noEditPoints="1"/>
          </p:cNvSpPr>
          <p:nvPr/>
        </p:nvSpPr>
        <p:spPr bwMode="auto">
          <a:xfrm>
            <a:off x="4042411" y="1900605"/>
            <a:ext cx="188913" cy="220663"/>
          </a:xfrm>
          <a:custGeom>
            <a:avLst/>
            <a:gdLst>
              <a:gd name="T0" fmla="*/ 24 w 46"/>
              <a:gd name="T1" fmla="*/ 0 h 54"/>
              <a:gd name="T2" fmla="*/ 22 w 46"/>
              <a:gd name="T3" fmla="*/ 0 h 54"/>
              <a:gd name="T4" fmla="*/ 0 w 46"/>
              <a:gd name="T5" fmla="*/ 13 h 54"/>
              <a:gd name="T6" fmla="*/ 2 w 46"/>
              <a:gd name="T7" fmla="*/ 32 h 54"/>
              <a:gd name="T8" fmla="*/ 23 w 46"/>
              <a:gd name="T9" fmla="*/ 54 h 54"/>
              <a:gd name="T10" fmla="*/ 24 w 46"/>
              <a:gd name="T11" fmla="*/ 54 h 54"/>
              <a:gd name="T12" fmla="*/ 44 w 46"/>
              <a:gd name="T13" fmla="*/ 32 h 54"/>
              <a:gd name="T14" fmla="*/ 46 w 46"/>
              <a:gd name="T15" fmla="*/ 13 h 54"/>
              <a:gd name="T16" fmla="*/ 24 w 46"/>
              <a:gd name="T17" fmla="*/ 0 h 54"/>
              <a:gd name="T18" fmla="*/ 23 w 46"/>
              <a:gd name="T19" fmla="*/ 52 h 54"/>
              <a:gd name="T20" fmla="*/ 15 w 46"/>
              <a:gd name="T21" fmla="*/ 43 h 54"/>
              <a:gd name="T22" fmla="*/ 23 w 46"/>
              <a:gd name="T23" fmla="*/ 35 h 54"/>
              <a:gd name="T24" fmla="*/ 31 w 46"/>
              <a:gd name="T25" fmla="*/ 43 h 54"/>
              <a:gd name="T26" fmla="*/ 23 w 46"/>
              <a:gd name="T27" fmla="*/ 52 h 54"/>
              <a:gd name="T28" fmla="*/ 40 w 46"/>
              <a:gd name="T29" fmla="*/ 23 h 54"/>
              <a:gd name="T30" fmla="*/ 7 w 46"/>
              <a:gd name="T31" fmla="*/ 23 h 54"/>
              <a:gd name="T32" fmla="*/ 4 w 46"/>
              <a:gd name="T33" fmla="*/ 15 h 54"/>
              <a:gd name="T34" fmla="*/ 14 w 46"/>
              <a:gd name="T35" fmla="*/ 7 h 54"/>
              <a:gd name="T36" fmla="*/ 32 w 46"/>
              <a:gd name="T37" fmla="*/ 7 h 54"/>
              <a:gd name="T38" fmla="*/ 42 w 46"/>
              <a:gd name="T39" fmla="*/ 15 h 54"/>
              <a:gd name="T40" fmla="*/ 40 w 46"/>
              <a:gd name="T41" fmla="*/ 23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6" h="54">
                <a:moveTo>
                  <a:pt x="24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"/>
                  <a:pt x="0" y="13"/>
                </a:cubicBezTo>
                <a:cubicBezTo>
                  <a:pt x="2" y="32"/>
                  <a:pt x="2" y="32"/>
                  <a:pt x="2" y="32"/>
                </a:cubicBezTo>
                <a:cubicBezTo>
                  <a:pt x="2" y="44"/>
                  <a:pt x="11" y="54"/>
                  <a:pt x="23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36" y="54"/>
                  <a:pt x="44" y="44"/>
                  <a:pt x="44" y="32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"/>
                  <a:pt x="36" y="0"/>
                  <a:pt x="24" y="0"/>
                </a:cubicBezTo>
                <a:close/>
                <a:moveTo>
                  <a:pt x="23" y="52"/>
                </a:moveTo>
                <a:cubicBezTo>
                  <a:pt x="19" y="52"/>
                  <a:pt x="15" y="48"/>
                  <a:pt x="15" y="43"/>
                </a:cubicBezTo>
                <a:cubicBezTo>
                  <a:pt x="15" y="39"/>
                  <a:pt x="19" y="35"/>
                  <a:pt x="23" y="35"/>
                </a:cubicBezTo>
                <a:cubicBezTo>
                  <a:pt x="28" y="35"/>
                  <a:pt x="31" y="39"/>
                  <a:pt x="31" y="43"/>
                </a:cubicBezTo>
                <a:cubicBezTo>
                  <a:pt x="31" y="48"/>
                  <a:pt x="28" y="52"/>
                  <a:pt x="23" y="52"/>
                </a:cubicBezTo>
                <a:close/>
                <a:moveTo>
                  <a:pt x="40" y="23"/>
                </a:moveTo>
                <a:cubicBezTo>
                  <a:pt x="7" y="23"/>
                  <a:pt x="7" y="23"/>
                  <a:pt x="7" y="23"/>
                </a:cubicBezTo>
                <a:cubicBezTo>
                  <a:pt x="2" y="23"/>
                  <a:pt x="4" y="19"/>
                  <a:pt x="4" y="15"/>
                </a:cubicBezTo>
                <a:cubicBezTo>
                  <a:pt x="4" y="11"/>
                  <a:pt x="10" y="7"/>
                  <a:pt x="14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6" y="7"/>
                  <a:pt x="42" y="11"/>
                  <a:pt x="42" y="15"/>
                </a:cubicBezTo>
                <a:cubicBezTo>
                  <a:pt x="42" y="19"/>
                  <a:pt x="44" y="23"/>
                  <a:pt x="40" y="2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133"/>
          <p:cNvSpPr/>
          <p:nvPr/>
        </p:nvSpPr>
        <p:spPr bwMode="auto">
          <a:xfrm>
            <a:off x="4177348" y="2043480"/>
            <a:ext cx="61913" cy="98425"/>
          </a:xfrm>
          <a:custGeom>
            <a:avLst/>
            <a:gdLst>
              <a:gd name="T0" fmla="*/ 39 w 39"/>
              <a:gd name="T1" fmla="*/ 60 h 62"/>
              <a:gd name="T2" fmla="*/ 36 w 39"/>
              <a:gd name="T3" fmla="*/ 62 h 62"/>
              <a:gd name="T4" fmla="*/ 0 w 39"/>
              <a:gd name="T5" fmla="*/ 0 h 62"/>
              <a:gd name="T6" fmla="*/ 3 w 39"/>
              <a:gd name="T7" fmla="*/ 0 h 62"/>
              <a:gd name="T8" fmla="*/ 39 w 39"/>
              <a:gd name="T9" fmla="*/ 6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62">
                <a:moveTo>
                  <a:pt x="39" y="60"/>
                </a:moveTo>
                <a:lnTo>
                  <a:pt x="36" y="62"/>
                </a:lnTo>
                <a:lnTo>
                  <a:pt x="0" y="0"/>
                </a:lnTo>
                <a:lnTo>
                  <a:pt x="3" y="0"/>
                </a:lnTo>
                <a:lnTo>
                  <a:pt x="39" y="6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134"/>
          <p:cNvSpPr/>
          <p:nvPr/>
        </p:nvSpPr>
        <p:spPr bwMode="auto">
          <a:xfrm>
            <a:off x="4042411" y="2043480"/>
            <a:ext cx="61913" cy="98425"/>
          </a:xfrm>
          <a:custGeom>
            <a:avLst/>
            <a:gdLst>
              <a:gd name="T0" fmla="*/ 0 w 39"/>
              <a:gd name="T1" fmla="*/ 60 h 62"/>
              <a:gd name="T2" fmla="*/ 3 w 39"/>
              <a:gd name="T3" fmla="*/ 62 h 62"/>
              <a:gd name="T4" fmla="*/ 39 w 39"/>
              <a:gd name="T5" fmla="*/ 0 h 62"/>
              <a:gd name="T6" fmla="*/ 36 w 39"/>
              <a:gd name="T7" fmla="*/ 0 h 62"/>
              <a:gd name="T8" fmla="*/ 0 w 39"/>
              <a:gd name="T9" fmla="*/ 6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62">
                <a:moveTo>
                  <a:pt x="0" y="60"/>
                </a:moveTo>
                <a:lnTo>
                  <a:pt x="3" y="62"/>
                </a:lnTo>
                <a:lnTo>
                  <a:pt x="39" y="0"/>
                </a:lnTo>
                <a:lnTo>
                  <a:pt x="36" y="0"/>
                </a:lnTo>
                <a:lnTo>
                  <a:pt x="0" y="6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135"/>
          <p:cNvSpPr/>
          <p:nvPr/>
        </p:nvSpPr>
        <p:spPr bwMode="auto">
          <a:xfrm>
            <a:off x="4018598" y="2133967"/>
            <a:ext cx="47625" cy="25400"/>
          </a:xfrm>
          <a:custGeom>
            <a:avLst/>
            <a:gdLst>
              <a:gd name="T0" fmla="*/ 0 w 12"/>
              <a:gd name="T1" fmla="*/ 6 h 6"/>
              <a:gd name="T2" fmla="*/ 0 w 12"/>
              <a:gd name="T3" fmla="*/ 6 h 6"/>
              <a:gd name="T4" fmla="*/ 6 w 12"/>
              <a:gd name="T5" fmla="*/ 0 h 6"/>
              <a:gd name="T6" fmla="*/ 12 w 12"/>
              <a:gd name="T7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6">
                <a:moveTo>
                  <a:pt x="0" y="6"/>
                </a:move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9" y="0"/>
                  <a:pt x="12" y="3"/>
                  <a:pt x="12" y="6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136"/>
          <p:cNvSpPr/>
          <p:nvPr/>
        </p:nvSpPr>
        <p:spPr bwMode="auto">
          <a:xfrm>
            <a:off x="4213861" y="2133967"/>
            <a:ext cx="49213" cy="25400"/>
          </a:xfrm>
          <a:custGeom>
            <a:avLst/>
            <a:gdLst>
              <a:gd name="T0" fmla="*/ 0 w 12"/>
              <a:gd name="T1" fmla="*/ 6 h 6"/>
              <a:gd name="T2" fmla="*/ 0 w 12"/>
              <a:gd name="T3" fmla="*/ 6 h 6"/>
              <a:gd name="T4" fmla="*/ 6 w 12"/>
              <a:gd name="T5" fmla="*/ 0 h 6"/>
              <a:gd name="T6" fmla="*/ 12 w 12"/>
              <a:gd name="T7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6">
                <a:moveTo>
                  <a:pt x="0" y="6"/>
                </a:move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9" y="0"/>
                  <a:pt x="12" y="3"/>
                  <a:pt x="12" y="6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Rectangle 137"/>
          <p:cNvSpPr>
            <a:spLocks noChangeArrowheads="1"/>
          </p:cNvSpPr>
          <p:nvPr/>
        </p:nvSpPr>
        <p:spPr bwMode="auto">
          <a:xfrm>
            <a:off x="4034473" y="2154605"/>
            <a:ext cx="15875" cy="20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Rectangle 138"/>
          <p:cNvSpPr>
            <a:spLocks noChangeArrowheads="1"/>
          </p:cNvSpPr>
          <p:nvPr/>
        </p:nvSpPr>
        <p:spPr bwMode="auto">
          <a:xfrm>
            <a:off x="4231323" y="2154605"/>
            <a:ext cx="15875" cy="20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139"/>
          <p:cNvSpPr>
            <a:spLocks noEditPoints="1"/>
          </p:cNvSpPr>
          <p:nvPr/>
        </p:nvSpPr>
        <p:spPr bwMode="auto">
          <a:xfrm>
            <a:off x="4796473" y="1879967"/>
            <a:ext cx="241300" cy="279400"/>
          </a:xfrm>
          <a:custGeom>
            <a:avLst/>
            <a:gdLst>
              <a:gd name="T0" fmla="*/ 30 w 59"/>
              <a:gd name="T1" fmla="*/ 0 h 68"/>
              <a:gd name="T2" fmla="*/ 0 w 59"/>
              <a:gd name="T3" fmla="*/ 29 h 68"/>
              <a:gd name="T4" fmla="*/ 0 w 59"/>
              <a:gd name="T5" fmla="*/ 44 h 68"/>
              <a:gd name="T6" fmla="*/ 30 w 59"/>
              <a:gd name="T7" fmla="*/ 68 h 68"/>
              <a:gd name="T8" fmla="*/ 59 w 59"/>
              <a:gd name="T9" fmla="*/ 44 h 68"/>
              <a:gd name="T10" fmla="*/ 59 w 59"/>
              <a:gd name="T11" fmla="*/ 29 h 68"/>
              <a:gd name="T12" fmla="*/ 30 w 59"/>
              <a:gd name="T13" fmla="*/ 0 h 68"/>
              <a:gd name="T14" fmla="*/ 51 w 59"/>
              <a:gd name="T15" fmla="*/ 35 h 68"/>
              <a:gd name="T16" fmla="*/ 31 w 59"/>
              <a:gd name="T17" fmla="*/ 35 h 68"/>
              <a:gd name="T18" fmla="*/ 31 w 59"/>
              <a:gd name="T19" fmla="*/ 35 h 68"/>
              <a:gd name="T20" fmla="*/ 30 w 59"/>
              <a:gd name="T21" fmla="*/ 38 h 68"/>
              <a:gd name="T22" fmla="*/ 28 w 59"/>
              <a:gd name="T23" fmla="*/ 35 h 68"/>
              <a:gd name="T24" fmla="*/ 28 w 59"/>
              <a:gd name="T25" fmla="*/ 35 h 68"/>
              <a:gd name="T26" fmla="*/ 9 w 59"/>
              <a:gd name="T27" fmla="*/ 35 h 68"/>
              <a:gd name="T28" fmla="*/ 6 w 59"/>
              <a:gd name="T29" fmla="*/ 20 h 68"/>
              <a:gd name="T30" fmla="*/ 24 w 59"/>
              <a:gd name="T31" fmla="*/ 4 h 68"/>
              <a:gd name="T32" fmla="*/ 36 w 59"/>
              <a:gd name="T33" fmla="*/ 4 h 68"/>
              <a:gd name="T34" fmla="*/ 53 w 59"/>
              <a:gd name="T35" fmla="*/ 20 h 68"/>
              <a:gd name="T36" fmla="*/ 51 w 59"/>
              <a:gd name="T37" fmla="*/ 35 h 68"/>
              <a:gd name="T38" fmla="*/ 22 w 59"/>
              <a:gd name="T39" fmla="*/ 60 h 68"/>
              <a:gd name="T40" fmla="*/ 10 w 59"/>
              <a:gd name="T41" fmla="*/ 56 h 68"/>
              <a:gd name="T42" fmla="*/ 5 w 59"/>
              <a:gd name="T43" fmla="*/ 43 h 68"/>
              <a:gd name="T44" fmla="*/ 18 w 59"/>
              <a:gd name="T45" fmla="*/ 47 h 68"/>
              <a:gd name="T46" fmla="*/ 22 w 59"/>
              <a:gd name="T47" fmla="*/ 60 h 68"/>
              <a:gd name="T48" fmla="*/ 41 w 59"/>
              <a:gd name="T49" fmla="*/ 47 h 68"/>
              <a:gd name="T50" fmla="*/ 54 w 59"/>
              <a:gd name="T51" fmla="*/ 43 h 68"/>
              <a:gd name="T52" fmla="*/ 50 w 59"/>
              <a:gd name="T53" fmla="*/ 56 h 68"/>
              <a:gd name="T54" fmla="*/ 37 w 59"/>
              <a:gd name="T55" fmla="*/ 60 h 68"/>
              <a:gd name="T56" fmla="*/ 41 w 59"/>
              <a:gd name="T57" fmla="*/ 47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" h="68">
                <a:moveTo>
                  <a:pt x="30" y="0"/>
                </a:moveTo>
                <a:cubicBezTo>
                  <a:pt x="13" y="0"/>
                  <a:pt x="0" y="13"/>
                  <a:pt x="0" y="29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60"/>
                  <a:pt x="13" y="68"/>
                  <a:pt x="30" y="68"/>
                </a:cubicBezTo>
                <a:cubicBezTo>
                  <a:pt x="46" y="68"/>
                  <a:pt x="59" y="60"/>
                  <a:pt x="59" y="44"/>
                </a:cubicBezTo>
                <a:cubicBezTo>
                  <a:pt x="59" y="29"/>
                  <a:pt x="59" y="29"/>
                  <a:pt x="59" y="29"/>
                </a:cubicBezTo>
                <a:cubicBezTo>
                  <a:pt x="59" y="13"/>
                  <a:pt x="46" y="0"/>
                  <a:pt x="30" y="0"/>
                </a:cubicBezTo>
                <a:close/>
                <a:moveTo>
                  <a:pt x="51" y="35"/>
                </a:moveTo>
                <a:cubicBezTo>
                  <a:pt x="31" y="35"/>
                  <a:pt x="31" y="35"/>
                  <a:pt x="31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7"/>
                  <a:pt x="31" y="38"/>
                  <a:pt x="30" y="38"/>
                </a:cubicBezTo>
                <a:cubicBezTo>
                  <a:pt x="29" y="38"/>
                  <a:pt x="28" y="37"/>
                  <a:pt x="28" y="35"/>
                </a:cubicBezTo>
                <a:cubicBezTo>
                  <a:pt x="28" y="35"/>
                  <a:pt x="28" y="35"/>
                  <a:pt x="28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3" y="35"/>
                  <a:pt x="6" y="28"/>
                  <a:pt x="6" y="20"/>
                </a:cubicBezTo>
                <a:cubicBezTo>
                  <a:pt x="6" y="11"/>
                  <a:pt x="18" y="4"/>
                  <a:pt x="24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41" y="4"/>
                  <a:pt x="53" y="11"/>
                  <a:pt x="53" y="20"/>
                </a:cubicBezTo>
                <a:cubicBezTo>
                  <a:pt x="53" y="28"/>
                  <a:pt x="56" y="35"/>
                  <a:pt x="51" y="35"/>
                </a:cubicBezTo>
                <a:close/>
                <a:moveTo>
                  <a:pt x="22" y="60"/>
                </a:moveTo>
                <a:cubicBezTo>
                  <a:pt x="20" y="63"/>
                  <a:pt x="14" y="61"/>
                  <a:pt x="10" y="56"/>
                </a:cubicBezTo>
                <a:cubicBezTo>
                  <a:pt x="5" y="51"/>
                  <a:pt x="3" y="45"/>
                  <a:pt x="5" y="43"/>
                </a:cubicBezTo>
                <a:cubicBezTo>
                  <a:pt x="7" y="41"/>
                  <a:pt x="13" y="43"/>
                  <a:pt x="18" y="47"/>
                </a:cubicBezTo>
                <a:cubicBezTo>
                  <a:pt x="23" y="52"/>
                  <a:pt x="25" y="58"/>
                  <a:pt x="22" y="60"/>
                </a:cubicBezTo>
                <a:close/>
                <a:moveTo>
                  <a:pt x="41" y="47"/>
                </a:moveTo>
                <a:cubicBezTo>
                  <a:pt x="46" y="43"/>
                  <a:pt x="52" y="41"/>
                  <a:pt x="54" y="43"/>
                </a:cubicBezTo>
                <a:cubicBezTo>
                  <a:pt x="56" y="45"/>
                  <a:pt x="54" y="51"/>
                  <a:pt x="50" y="56"/>
                </a:cubicBezTo>
                <a:cubicBezTo>
                  <a:pt x="45" y="61"/>
                  <a:pt x="39" y="63"/>
                  <a:pt x="37" y="60"/>
                </a:cubicBezTo>
                <a:cubicBezTo>
                  <a:pt x="34" y="58"/>
                  <a:pt x="36" y="52"/>
                  <a:pt x="41" y="4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140"/>
          <p:cNvSpPr/>
          <p:nvPr/>
        </p:nvSpPr>
        <p:spPr bwMode="auto">
          <a:xfrm>
            <a:off x="4910773" y="1895842"/>
            <a:ext cx="12700" cy="139700"/>
          </a:xfrm>
          <a:custGeom>
            <a:avLst/>
            <a:gdLst>
              <a:gd name="T0" fmla="*/ 2 w 3"/>
              <a:gd name="T1" fmla="*/ 0 h 34"/>
              <a:gd name="T2" fmla="*/ 0 w 3"/>
              <a:gd name="T3" fmla="*/ 3 h 34"/>
              <a:gd name="T4" fmla="*/ 0 w 3"/>
              <a:gd name="T5" fmla="*/ 34 h 34"/>
              <a:gd name="T6" fmla="*/ 3 w 3"/>
              <a:gd name="T7" fmla="*/ 34 h 34"/>
              <a:gd name="T8" fmla="*/ 3 w 3"/>
              <a:gd name="T9" fmla="*/ 3 h 34"/>
              <a:gd name="T10" fmla="*/ 2 w 3"/>
              <a:gd name="T11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34">
                <a:moveTo>
                  <a:pt x="2" y="0"/>
                </a:moveTo>
                <a:cubicBezTo>
                  <a:pt x="1" y="0"/>
                  <a:pt x="0" y="1"/>
                  <a:pt x="0" y="3"/>
                </a:cubicBezTo>
                <a:cubicBezTo>
                  <a:pt x="0" y="34"/>
                  <a:pt x="0" y="34"/>
                  <a:pt x="0" y="34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"/>
                  <a:pt x="3" y="3"/>
                  <a:pt x="3" y="3"/>
                </a:cubicBezTo>
                <a:cubicBezTo>
                  <a:pt x="3" y="1"/>
                  <a:pt x="2" y="0"/>
                  <a:pt x="2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141"/>
          <p:cNvSpPr/>
          <p:nvPr/>
        </p:nvSpPr>
        <p:spPr bwMode="auto">
          <a:xfrm>
            <a:off x="4713923" y="1830755"/>
            <a:ext cx="406400" cy="15875"/>
          </a:xfrm>
          <a:custGeom>
            <a:avLst/>
            <a:gdLst>
              <a:gd name="T0" fmla="*/ 99 w 99"/>
              <a:gd name="T1" fmla="*/ 2 h 4"/>
              <a:gd name="T2" fmla="*/ 97 w 99"/>
              <a:gd name="T3" fmla="*/ 4 h 4"/>
              <a:gd name="T4" fmla="*/ 2 w 99"/>
              <a:gd name="T5" fmla="*/ 4 h 4"/>
              <a:gd name="T6" fmla="*/ 0 w 99"/>
              <a:gd name="T7" fmla="*/ 2 h 4"/>
              <a:gd name="T8" fmla="*/ 2 w 99"/>
              <a:gd name="T9" fmla="*/ 0 h 4"/>
              <a:gd name="T10" fmla="*/ 97 w 99"/>
              <a:gd name="T11" fmla="*/ 0 h 4"/>
              <a:gd name="T12" fmla="*/ 99 w 99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9" h="4">
                <a:moveTo>
                  <a:pt x="99" y="2"/>
                </a:moveTo>
                <a:cubicBezTo>
                  <a:pt x="99" y="3"/>
                  <a:pt x="99" y="4"/>
                  <a:pt x="97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9" y="0"/>
                  <a:pt x="99" y="1"/>
                  <a:pt x="99" y="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142"/>
          <p:cNvSpPr/>
          <p:nvPr/>
        </p:nvSpPr>
        <p:spPr bwMode="auto">
          <a:xfrm>
            <a:off x="4910773" y="1846630"/>
            <a:ext cx="12700" cy="28575"/>
          </a:xfrm>
          <a:custGeom>
            <a:avLst/>
            <a:gdLst>
              <a:gd name="T0" fmla="*/ 3 w 3"/>
              <a:gd name="T1" fmla="*/ 6 h 7"/>
              <a:gd name="T2" fmla="*/ 2 w 3"/>
              <a:gd name="T3" fmla="*/ 7 h 7"/>
              <a:gd name="T4" fmla="*/ 0 w 3"/>
              <a:gd name="T5" fmla="*/ 6 h 7"/>
              <a:gd name="T6" fmla="*/ 0 w 3"/>
              <a:gd name="T7" fmla="*/ 1 h 7"/>
              <a:gd name="T8" fmla="*/ 2 w 3"/>
              <a:gd name="T9" fmla="*/ 0 h 7"/>
              <a:gd name="T10" fmla="*/ 3 w 3"/>
              <a:gd name="T11" fmla="*/ 1 h 7"/>
              <a:gd name="T12" fmla="*/ 3 w 3"/>
              <a:gd name="T13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" h="7">
                <a:moveTo>
                  <a:pt x="3" y="6"/>
                </a:moveTo>
                <a:cubicBezTo>
                  <a:pt x="3" y="6"/>
                  <a:pt x="2" y="7"/>
                  <a:pt x="2" y="7"/>
                </a:cubicBezTo>
                <a:cubicBezTo>
                  <a:pt x="1" y="7"/>
                  <a:pt x="0" y="6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3" y="1"/>
                  <a:pt x="3" y="1"/>
                </a:cubicBezTo>
                <a:lnTo>
                  <a:pt x="3" y="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143"/>
          <p:cNvSpPr/>
          <p:nvPr/>
        </p:nvSpPr>
        <p:spPr bwMode="auto">
          <a:xfrm>
            <a:off x="5045711" y="1986330"/>
            <a:ext cx="103188" cy="28575"/>
          </a:xfrm>
          <a:custGeom>
            <a:avLst/>
            <a:gdLst>
              <a:gd name="T0" fmla="*/ 26 w 65"/>
              <a:gd name="T1" fmla="*/ 18 h 18"/>
              <a:gd name="T2" fmla="*/ 0 w 65"/>
              <a:gd name="T3" fmla="*/ 18 h 18"/>
              <a:gd name="T4" fmla="*/ 0 w 65"/>
              <a:gd name="T5" fmla="*/ 0 h 18"/>
              <a:gd name="T6" fmla="*/ 65 w 65"/>
              <a:gd name="T7" fmla="*/ 0 h 18"/>
              <a:gd name="T8" fmla="*/ 26 w 65"/>
              <a:gd name="T9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18">
                <a:moveTo>
                  <a:pt x="26" y="18"/>
                </a:moveTo>
                <a:lnTo>
                  <a:pt x="0" y="18"/>
                </a:lnTo>
                <a:lnTo>
                  <a:pt x="0" y="0"/>
                </a:lnTo>
                <a:lnTo>
                  <a:pt x="65" y="0"/>
                </a:lnTo>
                <a:lnTo>
                  <a:pt x="26" y="1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144"/>
          <p:cNvSpPr/>
          <p:nvPr/>
        </p:nvSpPr>
        <p:spPr bwMode="auto">
          <a:xfrm>
            <a:off x="4690111" y="1986330"/>
            <a:ext cx="98425" cy="28575"/>
          </a:xfrm>
          <a:custGeom>
            <a:avLst/>
            <a:gdLst>
              <a:gd name="T0" fmla="*/ 36 w 62"/>
              <a:gd name="T1" fmla="*/ 18 h 18"/>
              <a:gd name="T2" fmla="*/ 62 w 62"/>
              <a:gd name="T3" fmla="*/ 18 h 18"/>
              <a:gd name="T4" fmla="*/ 62 w 62"/>
              <a:gd name="T5" fmla="*/ 0 h 18"/>
              <a:gd name="T6" fmla="*/ 0 w 62"/>
              <a:gd name="T7" fmla="*/ 0 h 18"/>
              <a:gd name="T8" fmla="*/ 36 w 62"/>
              <a:gd name="T9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18">
                <a:moveTo>
                  <a:pt x="36" y="18"/>
                </a:moveTo>
                <a:lnTo>
                  <a:pt x="62" y="18"/>
                </a:lnTo>
                <a:lnTo>
                  <a:pt x="62" y="0"/>
                </a:lnTo>
                <a:lnTo>
                  <a:pt x="0" y="0"/>
                </a:lnTo>
                <a:lnTo>
                  <a:pt x="36" y="1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Rectangle 145"/>
          <p:cNvSpPr>
            <a:spLocks noChangeArrowheads="1"/>
          </p:cNvSpPr>
          <p:nvPr/>
        </p:nvSpPr>
        <p:spPr bwMode="auto">
          <a:xfrm>
            <a:off x="4910773" y="1772017"/>
            <a:ext cx="12700" cy="8255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146"/>
          <p:cNvSpPr/>
          <p:nvPr/>
        </p:nvSpPr>
        <p:spPr bwMode="auto">
          <a:xfrm>
            <a:off x="4840923" y="2133967"/>
            <a:ext cx="147638" cy="53975"/>
          </a:xfrm>
          <a:custGeom>
            <a:avLst/>
            <a:gdLst>
              <a:gd name="T0" fmla="*/ 93 w 93"/>
              <a:gd name="T1" fmla="*/ 34 h 34"/>
              <a:gd name="T2" fmla="*/ 80 w 93"/>
              <a:gd name="T3" fmla="*/ 34 h 34"/>
              <a:gd name="T4" fmla="*/ 80 w 93"/>
              <a:gd name="T5" fmla="*/ 13 h 34"/>
              <a:gd name="T6" fmla="*/ 13 w 93"/>
              <a:gd name="T7" fmla="*/ 13 h 34"/>
              <a:gd name="T8" fmla="*/ 13 w 93"/>
              <a:gd name="T9" fmla="*/ 34 h 34"/>
              <a:gd name="T10" fmla="*/ 0 w 93"/>
              <a:gd name="T11" fmla="*/ 34 h 34"/>
              <a:gd name="T12" fmla="*/ 0 w 93"/>
              <a:gd name="T13" fmla="*/ 0 h 34"/>
              <a:gd name="T14" fmla="*/ 93 w 93"/>
              <a:gd name="T15" fmla="*/ 0 h 34"/>
              <a:gd name="T16" fmla="*/ 93 w 93"/>
              <a:gd name="T1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" h="34">
                <a:moveTo>
                  <a:pt x="93" y="34"/>
                </a:moveTo>
                <a:lnTo>
                  <a:pt x="80" y="34"/>
                </a:lnTo>
                <a:lnTo>
                  <a:pt x="80" y="13"/>
                </a:lnTo>
                <a:lnTo>
                  <a:pt x="13" y="13"/>
                </a:lnTo>
                <a:lnTo>
                  <a:pt x="13" y="34"/>
                </a:lnTo>
                <a:lnTo>
                  <a:pt x="0" y="34"/>
                </a:lnTo>
                <a:lnTo>
                  <a:pt x="0" y="0"/>
                </a:lnTo>
                <a:lnTo>
                  <a:pt x="93" y="0"/>
                </a:lnTo>
                <a:lnTo>
                  <a:pt x="93" y="3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157"/>
          <p:cNvSpPr/>
          <p:nvPr/>
        </p:nvSpPr>
        <p:spPr bwMode="auto">
          <a:xfrm>
            <a:off x="7042786" y="1825992"/>
            <a:ext cx="122238" cy="377825"/>
          </a:xfrm>
          <a:custGeom>
            <a:avLst/>
            <a:gdLst>
              <a:gd name="T0" fmla="*/ 15 w 30"/>
              <a:gd name="T1" fmla="*/ 0 h 92"/>
              <a:gd name="T2" fmla="*/ 3 w 30"/>
              <a:gd name="T3" fmla="*/ 11 h 92"/>
              <a:gd name="T4" fmla="*/ 3 w 30"/>
              <a:gd name="T5" fmla="*/ 79 h 92"/>
              <a:gd name="T6" fmla="*/ 0 w 30"/>
              <a:gd name="T7" fmla="*/ 92 h 92"/>
              <a:gd name="T8" fmla="*/ 30 w 30"/>
              <a:gd name="T9" fmla="*/ 92 h 92"/>
              <a:gd name="T10" fmla="*/ 27 w 30"/>
              <a:gd name="T11" fmla="*/ 79 h 92"/>
              <a:gd name="T12" fmla="*/ 27 w 30"/>
              <a:gd name="T13" fmla="*/ 11 h 92"/>
              <a:gd name="T14" fmla="*/ 15 w 30"/>
              <a:gd name="T1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92">
                <a:moveTo>
                  <a:pt x="15" y="0"/>
                </a:moveTo>
                <a:cubicBezTo>
                  <a:pt x="9" y="0"/>
                  <a:pt x="3" y="5"/>
                  <a:pt x="3" y="11"/>
                </a:cubicBezTo>
                <a:cubicBezTo>
                  <a:pt x="3" y="11"/>
                  <a:pt x="3" y="79"/>
                  <a:pt x="3" y="79"/>
                </a:cubicBezTo>
                <a:cubicBezTo>
                  <a:pt x="3" y="88"/>
                  <a:pt x="0" y="92"/>
                  <a:pt x="0" y="92"/>
                </a:cubicBezTo>
                <a:cubicBezTo>
                  <a:pt x="30" y="92"/>
                  <a:pt x="30" y="92"/>
                  <a:pt x="30" y="92"/>
                </a:cubicBezTo>
                <a:cubicBezTo>
                  <a:pt x="30" y="92"/>
                  <a:pt x="27" y="87"/>
                  <a:pt x="27" y="79"/>
                </a:cubicBezTo>
                <a:cubicBezTo>
                  <a:pt x="27" y="79"/>
                  <a:pt x="27" y="11"/>
                  <a:pt x="27" y="11"/>
                </a:cubicBezTo>
                <a:cubicBezTo>
                  <a:pt x="27" y="5"/>
                  <a:pt x="22" y="0"/>
                  <a:pt x="15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158"/>
          <p:cNvSpPr/>
          <p:nvPr/>
        </p:nvSpPr>
        <p:spPr bwMode="auto">
          <a:xfrm>
            <a:off x="7250748" y="1825992"/>
            <a:ext cx="127000" cy="377825"/>
          </a:xfrm>
          <a:custGeom>
            <a:avLst/>
            <a:gdLst>
              <a:gd name="T0" fmla="*/ 16 w 31"/>
              <a:gd name="T1" fmla="*/ 0 h 92"/>
              <a:gd name="T2" fmla="*/ 4 w 31"/>
              <a:gd name="T3" fmla="*/ 11 h 92"/>
              <a:gd name="T4" fmla="*/ 4 w 31"/>
              <a:gd name="T5" fmla="*/ 79 h 92"/>
              <a:gd name="T6" fmla="*/ 0 w 31"/>
              <a:gd name="T7" fmla="*/ 92 h 92"/>
              <a:gd name="T8" fmla="*/ 31 w 31"/>
              <a:gd name="T9" fmla="*/ 92 h 92"/>
              <a:gd name="T10" fmla="*/ 28 w 31"/>
              <a:gd name="T11" fmla="*/ 79 h 92"/>
              <a:gd name="T12" fmla="*/ 27 w 31"/>
              <a:gd name="T13" fmla="*/ 11 h 92"/>
              <a:gd name="T14" fmla="*/ 16 w 31"/>
              <a:gd name="T1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92">
                <a:moveTo>
                  <a:pt x="16" y="0"/>
                </a:moveTo>
                <a:cubicBezTo>
                  <a:pt x="9" y="0"/>
                  <a:pt x="4" y="5"/>
                  <a:pt x="4" y="11"/>
                </a:cubicBezTo>
                <a:cubicBezTo>
                  <a:pt x="4" y="11"/>
                  <a:pt x="4" y="79"/>
                  <a:pt x="4" y="79"/>
                </a:cubicBezTo>
                <a:cubicBezTo>
                  <a:pt x="4" y="88"/>
                  <a:pt x="0" y="92"/>
                  <a:pt x="0" y="92"/>
                </a:cubicBezTo>
                <a:cubicBezTo>
                  <a:pt x="31" y="92"/>
                  <a:pt x="31" y="92"/>
                  <a:pt x="31" y="92"/>
                </a:cubicBezTo>
                <a:cubicBezTo>
                  <a:pt x="31" y="92"/>
                  <a:pt x="28" y="87"/>
                  <a:pt x="28" y="79"/>
                </a:cubicBezTo>
                <a:cubicBezTo>
                  <a:pt x="28" y="79"/>
                  <a:pt x="27" y="11"/>
                  <a:pt x="27" y="11"/>
                </a:cubicBezTo>
                <a:cubicBezTo>
                  <a:pt x="27" y="5"/>
                  <a:pt x="22" y="0"/>
                  <a:pt x="16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159"/>
          <p:cNvSpPr/>
          <p:nvPr/>
        </p:nvSpPr>
        <p:spPr bwMode="auto">
          <a:xfrm>
            <a:off x="7160261" y="1702167"/>
            <a:ext cx="98425" cy="222250"/>
          </a:xfrm>
          <a:custGeom>
            <a:avLst/>
            <a:gdLst>
              <a:gd name="T0" fmla="*/ 12 w 24"/>
              <a:gd name="T1" fmla="*/ 0 h 54"/>
              <a:gd name="T2" fmla="*/ 1 w 24"/>
              <a:gd name="T3" fmla="*/ 16 h 54"/>
              <a:gd name="T4" fmla="*/ 0 w 24"/>
              <a:gd name="T5" fmla="*/ 54 h 54"/>
              <a:gd name="T6" fmla="*/ 24 w 24"/>
              <a:gd name="T7" fmla="*/ 54 h 54"/>
              <a:gd name="T8" fmla="*/ 24 w 24"/>
              <a:gd name="T9" fmla="*/ 16 h 54"/>
              <a:gd name="T10" fmla="*/ 12 w 24"/>
              <a:gd name="T1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" h="54">
                <a:moveTo>
                  <a:pt x="12" y="0"/>
                </a:moveTo>
                <a:cubicBezTo>
                  <a:pt x="6" y="0"/>
                  <a:pt x="1" y="7"/>
                  <a:pt x="1" y="16"/>
                </a:cubicBezTo>
                <a:cubicBezTo>
                  <a:pt x="1" y="16"/>
                  <a:pt x="0" y="53"/>
                  <a:pt x="0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3"/>
                  <a:pt x="24" y="16"/>
                  <a:pt x="24" y="16"/>
                </a:cubicBezTo>
                <a:cubicBezTo>
                  <a:pt x="24" y="7"/>
                  <a:pt x="19" y="0"/>
                  <a:pt x="12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160"/>
          <p:cNvSpPr>
            <a:spLocks noEditPoints="1"/>
          </p:cNvSpPr>
          <p:nvPr/>
        </p:nvSpPr>
        <p:spPr bwMode="auto">
          <a:xfrm>
            <a:off x="7063423" y="1797417"/>
            <a:ext cx="298450" cy="341313"/>
          </a:xfrm>
          <a:custGeom>
            <a:avLst/>
            <a:gdLst>
              <a:gd name="T0" fmla="*/ 48 w 73"/>
              <a:gd name="T1" fmla="*/ 37 h 83"/>
              <a:gd name="T2" fmla="*/ 48 w 73"/>
              <a:gd name="T3" fmla="*/ 37 h 83"/>
              <a:gd name="T4" fmla="*/ 48 w 73"/>
              <a:gd name="T5" fmla="*/ 15 h 83"/>
              <a:gd name="T6" fmla="*/ 36 w 73"/>
              <a:gd name="T7" fmla="*/ 0 h 83"/>
              <a:gd name="T8" fmla="*/ 25 w 73"/>
              <a:gd name="T9" fmla="*/ 15 h 83"/>
              <a:gd name="T10" fmla="*/ 25 w 73"/>
              <a:gd name="T11" fmla="*/ 37 h 83"/>
              <a:gd name="T12" fmla="*/ 24 w 73"/>
              <a:gd name="T13" fmla="*/ 37 h 83"/>
              <a:gd name="T14" fmla="*/ 3 w 73"/>
              <a:gd name="T15" fmla="*/ 63 h 83"/>
              <a:gd name="T16" fmla="*/ 24 w 73"/>
              <a:gd name="T17" fmla="*/ 67 h 83"/>
              <a:gd name="T18" fmla="*/ 24 w 73"/>
              <a:gd name="T19" fmla="*/ 83 h 83"/>
              <a:gd name="T20" fmla="*/ 48 w 73"/>
              <a:gd name="T21" fmla="*/ 83 h 83"/>
              <a:gd name="T22" fmla="*/ 48 w 73"/>
              <a:gd name="T23" fmla="*/ 67 h 83"/>
              <a:gd name="T24" fmla="*/ 70 w 73"/>
              <a:gd name="T25" fmla="*/ 63 h 83"/>
              <a:gd name="T26" fmla="*/ 48 w 73"/>
              <a:gd name="T27" fmla="*/ 37 h 83"/>
              <a:gd name="T28" fmla="*/ 31 w 73"/>
              <a:gd name="T29" fmla="*/ 13 h 83"/>
              <a:gd name="T30" fmla="*/ 36 w 73"/>
              <a:gd name="T31" fmla="*/ 8 h 83"/>
              <a:gd name="T32" fmla="*/ 42 w 73"/>
              <a:gd name="T33" fmla="*/ 13 h 83"/>
              <a:gd name="T34" fmla="*/ 42 w 73"/>
              <a:gd name="T35" fmla="*/ 25 h 83"/>
              <a:gd name="T36" fmla="*/ 36 w 73"/>
              <a:gd name="T37" fmla="*/ 30 h 83"/>
              <a:gd name="T38" fmla="*/ 31 w 73"/>
              <a:gd name="T39" fmla="*/ 25 h 83"/>
              <a:gd name="T40" fmla="*/ 31 w 73"/>
              <a:gd name="T41" fmla="*/ 1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3" h="83">
                <a:moveTo>
                  <a:pt x="48" y="37"/>
                </a:moveTo>
                <a:cubicBezTo>
                  <a:pt x="48" y="37"/>
                  <a:pt x="48" y="37"/>
                  <a:pt x="48" y="37"/>
                </a:cubicBezTo>
                <a:cubicBezTo>
                  <a:pt x="48" y="25"/>
                  <a:pt x="48" y="15"/>
                  <a:pt x="48" y="15"/>
                </a:cubicBezTo>
                <a:cubicBezTo>
                  <a:pt x="48" y="9"/>
                  <a:pt x="43" y="0"/>
                  <a:pt x="36" y="0"/>
                </a:cubicBezTo>
                <a:cubicBezTo>
                  <a:pt x="30" y="0"/>
                  <a:pt x="25" y="9"/>
                  <a:pt x="25" y="15"/>
                </a:cubicBezTo>
                <a:cubicBezTo>
                  <a:pt x="25" y="15"/>
                  <a:pt x="25" y="25"/>
                  <a:pt x="25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7"/>
                  <a:pt x="0" y="58"/>
                  <a:pt x="3" y="63"/>
                </a:cubicBezTo>
                <a:cubicBezTo>
                  <a:pt x="4" y="65"/>
                  <a:pt x="13" y="66"/>
                  <a:pt x="24" y="67"/>
                </a:cubicBezTo>
                <a:cubicBezTo>
                  <a:pt x="24" y="76"/>
                  <a:pt x="24" y="83"/>
                  <a:pt x="24" y="83"/>
                </a:cubicBezTo>
                <a:cubicBezTo>
                  <a:pt x="48" y="83"/>
                  <a:pt x="48" y="83"/>
                  <a:pt x="48" y="83"/>
                </a:cubicBezTo>
                <a:cubicBezTo>
                  <a:pt x="48" y="83"/>
                  <a:pt x="48" y="76"/>
                  <a:pt x="48" y="67"/>
                </a:cubicBezTo>
                <a:cubicBezTo>
                  <a:pt x="60" y="66"/>
                  <a:pt x="69" y="65"/>
                  <a:pt x="70" y="63"/>
                </a:cubicBezTo>
                <a:cubicBezTo>
                  <a:pt x="73" y="59"/>
                  <a:pt x="48" y="37"/>
                  <a:pt x="48" y="37"/>
                </a:cubicBezTo>
                <a:close/>
                <a:moveTo>
                  <a:pt x="31" y="13"/>
                </a:moveTo>
                <a:cubicBezTo>
                  <a:pt x="31" y="10"/>
                  <a:pt x="34" y="8"/>
                  <a:pt x="36" y="8"/>
                </a:cubicBezTo>
                <a:cubicBezTo>
                  <a:pt x="39" y="8"/>
                  <a:pt x="42" y="10"/>
                  <a:pt x="42" y="13"/>
                </a:cubicBezTo>
                <a:cubicBezTo>
                  <a:pt x="42" y="25"/>
                  <a:pt x="42" y="25"/>
                  <a:pt x="42" y="25"/>
                </a:cubicBezTo>
                <a:cubicBezTo>
                  <a:pt x="42" y="28"/>
                  <a:pt x="39" y="30"/>
                  <a:pt x="36" y="30"/>
                </a:cubicBezTo>
                <a:cubicBezTo>
                  <a:pt x="34" y="30"/>
                  <a:pt x="31" y="28"/>
                  <a:pt x="31" y="25"/>
                </a:cubicBezTo>
                <a:lnTo>
                  <a:pt x="31" y="1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161"/>
          <p:cNvSpPr/>
          <p:nvPr/>
        </p:nvSpPr>
        <p:spPr bwMode="auto">
          <a:xfrm>
            <a:off x="940436" y="2692767"/>
            <a:ext cx="323850" cy="119063"/>
          </a:xfrm>
          <a:custGeom>
            <a:avLst/>
            <a:gdLst>
              <a:gd name="T0" fmla="*/ 79 w 79"/>
              <a:gd name="T1" fmla="*/ 0 h 29"/>
              <a:gd name="T2" fmla="*/ 40 w 79"/>
              <a:gd name="T3" fmla="*/ 29 h 29"/>
              <a:gd name="T4" fmla="*/ 0 w 79"/>
              <a:gd name="T5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9" h="29">
                <a:moveTo>
                  <a:pt x="79" y="0"/>
                </a:moveTo>
                <a:cubicBezTo>
                  <a:pt x="79" y="16"/>
                  <a:pt x="62" y="29"/>
                  <a:pt x="40" y="29"/>
                </a:cubicBezTo>
                <a:cubicBezTo>
                  <a:pt x="18" y="29"/>
                  <a:pt x="0" y="16"/>
                  <a:pt x="0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Rectangle 162"/>
          <p:cNvSpPr>
            <a:spLocks noChangeArrowheads="1"/>
          </p:cNvSpPr>
          <p:nvPr/>
        </p:nvSpPr>
        <p:spPr bwMode="auto">
          <a:xfrm>
            <a:off x="940436" y="2646730"/>
            <a:ext cx="323850" cy="4127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Rectangle 163"/>
          <p:cNvSpPr>
            <a:spLocks noChangeArrowheads="1"/>
          </p:cNvSpPr>
          <p:nvPr/>
        </p:nvSpPr>
        <p:spPr bwMode="auto">
          <a:xfrm>
            <a:off x="1062673" y="2807067"/>
            <a:ext cx="82550" cy="1746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164"/>
          <p:cNvSpPr/>
          <p:nvPr/>
        </p:nvSpPr>
        <p:spPr bwMode="auto">
          <a:xfrm>
            <a:off x="948373" y="2491155"/>
            <a:ext cx="114300" cy="196850"/>
          </a:xfrm>
          <a:custGeom>
            <a:avLst/>
            <a:gdLst>
              <a:gd name="T0" fmla="*/ 72 w 72"/>
              <a:gd name="T1" fmla="*/ 122 h 124"/>
              <a:gd name="T2" fmla="*/ 8 w 72"/>
              <a:gd name="T3" fmla="*/ 0 h 124"/>
              <a:gd name="T4" fmla="*/ 0 w 72"/>
              <a:gd name="T5" fmla="*/ 3 h 124"/>
              <a:gd name="T6" fmla="*/ 65 w 72"/>
              <a:gd name="T7" fmla="*/ 124 h 124"/>
              <a:gd name="T8" fmla="*/ 72 w 72"/>
              <a:gd name="T9" fmla="*/ 12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124">
                <a:moveTo>
                  <a:pt x="72" y="122"/>
                </a:moveTo>
                <a:lnTo>
                  <a:pt x="8" y="0"/>
                </a:lnTo>
                <a:lnTo>
                  <a:pt x="0" y="3"/>
                </a:lnTo>
                <a:lnTo>
                  <a:pt x="65" y="124"/>
                </a:lnTo>
                <a:lnTo>
                  <a:pt x="72" y="12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Freeform 165"/>
          <p:cNvSpPr/>
          <p:nvPr/>
        </p:nvSpPr>
        <p:spPr bwMode="auto">
          <a:xfrm>
            <a:off x="894398" y="2503855"/>
            <a:ext cx="157163" cy="171450"/>
          </a:xfrm>
          <a:custGeom>
            <a:avLst/>
            <a:gdLst>
              <a:gd name="T0" fmla="*/ 99 w 99"/>
              <a:gd name="T1" fmla="*/ 103 h 108"/>
              <a:gd name="T2" fmla="*/ 6 w 99"/>
              <a:gd name="T3" fmla="*/ 0 h 108"/>
              <a:gd name="T4" fmla="*/ 0 w 99"/>
              <a:gd name="T5" fmla="*/ 5 h 108"/>
              <a:gd name="T6" fmla="*/ 96 w 99"/>
              <a:gd name="T7" fmla="*/ 108 h 108"/>
              <a:gd name="T8" fmla="*/ 99 w 99"/>
              <a:gd name="T9" fmla="*/ 10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" h="108">
                <a:moveTo>
                  <a:pt x="99" y="103"/>
                </a:moveTo>
                <a:lnTo>
                  <a:pt x="6" y="0"/>
                </a:lnTo>
                <a:lnTo>
                  <a:pt x="0" y="5"/>
                </a:lnTo>
                <a:lnTo>
                  <a:pt x="96" y="108"/>
                </a:lnTo>
                <a:lnTo>
                  <a:pt x="99" y="1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166"/>
          <p:cNvSpPr>
            <a:spLocks noEditPoints="1"/>
          </p:cNvSpPr>
          <p:nvPr/>
        </p:nvSpPr>
        <p:spPr bwMode="auto">
          <a:xfrm>
            <a:off x="1054736" y="2589580"/>
            <a:ext cx="147638" cy="95250"/>
          </a:xfrm>
          <a:custGeom>
            <a:avLst/>
            <a:gdLst>
              <a:gd name="T0" fmla="*/ 10 w 36"/>
              <a:gd name="T1" fmla="*/ 23 h 23"/>
              <a:gd name="T2" fmla="*/ 2 w 36"/>
              <a:gd name="T3" fmla="*/ 22 h 23"/>
              <a:gd name="T4" fmla="*/ 6 w 36"/>
              <a:gd name="T5" fmla="*/ 19 h 23"/>
              <a:gd name="T6" fmla="*/ 6 w 36"/>
              <a:gd name="T7" fmla="*/ 15 h 23"/>
              <a:gd name="T8" fmla="*/ 1 w 36"/>
              <a:gd name="T9" fmla="*/ 7 h 23"/>
              <a:gd name="T10" fmla="*/ 8 w 36"/>
              <a:gd name="T11" fmla="*/ 5 h 23"/>
              <a:gd name="T12" fmla="*/ 8 w 36"/>
              <a:gd name="T13" fmla="*/ 15 h 23"/>
              <a:gd name="T14" fmla="*/ 9 w 36"/>
              <a:gd name="T15" fmla="*/ 19 h 23"/>
              <a:gd name="T16" fmla="*/ 14 w 36"/>
              <a:gd name="T17" fmla="*/ 16 h 23"/>
              <a:gd name="T18" fmla="*/ 13 w 36"/>
              <a:gd name="T19" fmla="*/ 14 h 23"/>
              <a:gd name="T20" fmla="*/ 9 w 36"/>
              <a:gd name="T21" fmla="*/ 19 h 23"/>
              <a:gd name="T22" fmla="*/ 11 w 36"/>
              <a:gd name="T23" fmla="*/ 9 h 23"/>
              <a:gd name="T24" fmla="*/ 23 w 36"/>
              <a:gd name="T25" fmla="*/ 6 h 23"/>
              <a:gd name="T26" fmla="*/ 35 w 36"/>
              <a:gd name="T27" fmla="*/ 1 h 23"/>
              <a:gd name="T28" fmla="*/ 28 w 36"/>
              <a:gd name="T29" fmla="*/ 14 h 23"/>
              <a:gd name="T30" fmla="*/ 24 w 36"/>
              <a:gd name="T31" fmla="*/ 11 h 23"/>
              <a:gd name="T32" fmla="*/ 21 w 36"/>
              <a:gd name="T33" fmla="*/ 11 h 23"/>
              <a:gd name="T34" fmla="*/ 24 w 36"/>
              <a:gd name="T35" fmla="*/ 20 h 23"/>
              <a:gd name="T36" fmla="*/ 10 w 36"/>
              <a:gd name="T37" fmla="*/ 23 h 23"/>
              <a:gd name="T38" fmla="*/ 24 w 36"/>
              <a:gd name="T39" fmla="*/ 18 h 23"/>
              <a:gd name="T40" fmla="*/ 19 w 36"/>
              <a:gd name="T41" fmla="*/ 12 h 23"/>
              <a:gd name="T42" fmla="*/ 14 w 36"/>
              <a:gd name="T43" fmla="*/ 12 h 23"/>
              <a:gd name="T44" fmla="*/ 17 w 36"/>
              <a:gd name="T45" fmla="*/ 12 h 23"/>
              <a:gd name="T46" fmla="*/ 3 w 36"/>
              <a:gd name="T47" fmla="*/ 3 h 23"/>
              <a:gd name="T48" fmla="*/ 3 w 36"/>
              <a:gd name="T49" fmla="*/ 6 h 23"/>
              <a:gd name="T50" fmla="*/ 7 w 36"/>
              <a:gd name="T51" fmla="*/ 12 h 23"/>
              <a:gd name="T52" fmla="*/ 7 w 36"/>
              <a:gd name="T53" fmla="*/ 6 h 23"/>
              <a:gd name="T54" fmla="*/ 24 w 36"/>
              <a:gd name="T55" fmla="*/ 7 h 23"/>
              <a:gd name="T56" fmla="*/ 28 w 36"/>
              <a:gd name="T57" fmla="*/ 12 h 23"/>
              <a:gd name="T58" fmla="*/ 33 w 36"/>
              <a:gd name="T59" fmla="*/ 3 h 23"/>
              <a:gd name="T60" fmla="*/ 24 w 36"/>
              <a:gd name="T61" fmla="*/ 7 h 23"/>
              <a:gd name="T62" fmla="*/ 16 w 36"/>
              <a:gd name="T63" fmla="*/ 6 h 23"/>
              <a:gd name="T64" fmla="*/ 13 w 36"/>
              <a:gd name="T65" fmla="*/ 10 h 23"/>
              <a:gd name="T66" fmla="*/ 21 w 36"/>
              <a:gd name="T67" fmla="*/ 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6" h="23">
                <a:moveTo>
                  <a:pt x="10" y="23"/>
                </a:moveTo>
                <a:cubicBezTo>
                  <a:pt x="10" y="23"/>
                  <a:pt x="10" y="23"/>
                  <a:pt x="10" y="23"/>
                </a:cubicBezTo>
                <a:cubicBezTo>
                  <a:pt x="9" y="23"/>
                  <a:pt x="8" y="22"/>
                  <a:pt x="7" y="20"/>
                </a:cubicBezTo>
                <a:cubicBezTo>
                  <a:pt x="6" y="21"/>
                  <a:pt x="4" y="22"/>
                  <a:pt x="2" y="22"/>
                </a:cubicBezTo>
                <a:cubicBezTo>
                  <a:pt x="2" y="20"/>
                  <a:pt x="2" y="20"/>
                  <a:pt x="2" y="20"/>
                </a:cubicBezTo>
                <a:cubicBezTo>
                  <a:pt x="4" y="20"/>
                  <a:pt x="5" y="20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7"/>
                  <a:pt x="6" y="16"/>
                  <a:pt x="6" y="15"/>
                </a:cubicBezTo>
                <a:cubicBezTo>
                  <a:pt x="5" y="13"/>
                  <a:pt x="4" y="11"/>
                  <a:pt x="2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5"/>
                  <a:pt x="0" y="3"/>
                  <a:pt x="2" y="2"/>
                </a:cubicBezTo>
                <a:cubicBezTo>
                  <a:pt x="3" y="1"/>
                  <a:pt x="5" y="2"/>
                  <a:pt x="8" y="5"/>
                </a:cubicBezTo>
                <a:cubicBezTo>
                  <a:pt x="12" y="9"/>
                  <a:pt x="11" y="11"/>
                  <a:pt x="9" y="12"/>
                </a:cubicBezTo>
                <a:cubicBezTo>
                  <a:pt x="9" y="13"/>
                  <a:pt x="8" y="14"/>
                  <a:pt x="8" y="15"/>
                </a:cubicBezTo>
                <a:cubicBezTo>
                  <a:pt x="8" y="16"/>
                  <a:pt x="8" y="17"/>
                  <a:pt x="8" y="18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1"/>
                  <a:pt x="10" y="21"/>
                  <a:pt x="10" y="21"/>
                </a:cubicBezTo>
                <a:cubicBezTo>
                  <a:pt x="11" y="21"/>
                  <a:pt x="13" y="18"/>
                  <a:pt x="14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5"/>
                  <a:pt x="13" y="14"/>
                  <a:pt x="13" y="14"/>
                </a:cubicBezTo>
                <a:cubicBezTo>
                  <a:pt x="11" y="16"/>
                  <a:pt x="11" y="19"/>
                  <a:pt x="11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9" y="15"/>
                  <a:pt x="12" y="12"/>
                </a:cubicBezTo>
                <a:cubicBezTo>
                  <a:pt x="11" y="11"/>
                  <a:pt x="11" y="10"/>
                  <a:pt x="11" y="9"/>
                </a:cubicBezTo>
                <a:cubicBezTo>
                  <a:pt x="11" y="6"/>
                  <a:pt x="13" y="4"/>
                  <a:pt x="16" y="4"/>
                </a:cubicBezTo>
                <a:cubicBezTo>
                  <a:pt x="19" y="3"/>
                  <a:pt x="21" y="4"/>
                  <a:pt x="23" y="6"/>
                </a:cubicBezTo>
                <a:cubicBezTo>
                  <a:pt x="24" y="5"/>
                  <a:pt x="25" y="4"/>
                  <a:pt x="26" y="4"/>
                </a:cubicBezTo>
                <a:cubicBezTo>
                  <a:pt x="31" y="1"/>
                  <a:pt x="34" y="0"/>
                  <a:pt x="35" y="1"/>
                </a:cubicBezTo>
                <a:cubicBezTo>
                  <a:pt x="36" y="3"/>
                  <a:pt x="35" y="6"/>
                  <a:pt x="31" y="11"/>
                </a:cubicBezTo>
                <a:cubicBezTo>
                  <a:pt x="30" y="13"/>
                  <a:pt x="29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6" y="14"/>
                  <a:pt x="25" y="12"/>
                  <a:pt x="24" y="11"/>
                </a:cubicBezTo>
                <a:cubicBezTo>
                  <a:pt x="23" y="10"/>
                  <a:pt x="23" y="9"/>
                  <a:pt x="22" y="9"/>
                </a:cubicBezTo>
                <a:cubicBezTo>
                  <a:pt x="22" y="9"/>
                  <a:pt x="21" y="10"/>
                  <a:pt x="21" y="11"/>
                </a:cubicBezTo>
                <a:cubicBezTo>
                  <a:pt x="25" y="12"/>
                  <a:pt x="30" y="15"/>
                  <a:pt x="29" y="18"/>
                </a:cubicBezTo>
                <a:cubicBezTo>
                  <a:pt x="29" y="20"/>
                  <a:pt x="25" y="20"/>
                  <a:pt x="24" y="20"/>
                </a:cubicBezTo>
                <a:cubicBezTo>
                  <a:pt x="21" y="20"/>
                  <a:pt x="18" y="19"/>
                  <a:pt x="16" y="17"/>
                </a:cubicBezTo>
                <a:cubicBezTo>
                  <a:pt x="14" y="21"/>
                  <a:pt x="12" y="23"/>
                  <a:pt x="10" y="23"/>
                </a:cubicBezTo>
                <a:close/>
                <a:moveTo>
                  <a:pt x="17" y="16"/>
                </a:moveTo>
                <a:cubicBezTo>
                  <a:pt x="19" y="17"/>
                  <a:pt x="21" y="18"/>
                  <a:pt x="24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7"/>
                  <a:pt x="24" y="14"/>
                  <a:pt x="19" y="12"/>
                </a:cubicBezTo>
                <a:cubicBezTo>
                  <a:pt x="19" y="13"/>
                  <a:pt x="18" y="15"/>
                  <a:pt x="17" y="16"/>
                </a:cubicBezTo>
                <a:close/>
                <a:moveTo>
                  <a:pt x="14" y="12"/>
                </a:moveTo>
                <a:cubicBezTo>
                  <a:pt x="15" y="13"/>
                  <a:pt x="15" y="14"/>
                  <a:pt x="16" y="14"/>
                </a:cubicBezTo>
                <a:cubicBezTo>
                  <a:pt x="16" y="13"/>
                  <a:pt x="17" y="12"/>
                  <a:pt x="17" y="12"/>
                </a:cubicBezTo>
                <a:cubicBezTo>
                  <a:pt x="16" y="11"/>
                  <a:pt x="15" y="12"/>
                  <a:pt x="14" y="12"/>
                </a:cubicBezTo>
                <a:close/>
                <a:moveTo>
                  <a:pt x="3" y="3"/>
                </a:moveTo>
                <a:cubicBezTo>
                  <a:pt x="3" y="3"/>
                  <a:pt x="3" y="3"/>
                  <a:pt x="3" y="3"/>
                </a:cubicBezTo>
                <a:cubicBezTo>
                  <a:pt x="2" y="4"/>
                  <a:pt x="2" y="5"/>
                  <a:pt x="3" y="6"/>
                </a:cubicBezTo>
                <a:cubicBezTo>
                  <a:pt x="3" y="6"/>
                  <a:pt x="3" y="6"/>
                  <a:pt x="3" y="6"/>
                </a:cubicBezTo>
                <a:cubicBezTo>
                  <a:pt x="4" y="8"/>
                  <a:pt x="6" y="10"/>
                  <a:pt x="7" y="12"/>
                </a:cubicBezTo>
                <a:cubicBezTo>
                  <a:pt x="7" y="12"/>
                  <a:pt x="7" y="11"/>
                  <a:pt x="8" y="11"/>
                </a:cubicBezTo>
                <a:cubicBezTo>
                  <a:pt x="9" y="10"/>
                  <a:pt x="9" y="9"/>
                  <a:pt x="7" y="6"/>
                </a:cubicBezTo>
                <a:cubicBezTo>
                  <a:pt x="5" y="4"/>
                  <a:pt x="3" y="3"/>
                  <a:pt x="3" y="3"/>
                </a:cubicBezTo>
                <a:close/>
                <a:moveTo>
                  <a:pt x="24" y="7"/>
                </a:moveTo>
                <a:cubicBezTo>
                  <a:pt x="24" y="8"/>
                  <a:pt x="25" y="9"/>
                  <a:pt x="25" y="9"/>
                </a:cubicBezTo>
                <a:cubicBezTo>
                  <a:pt x="26" y="11"/>
                  <a:pt x="27" y="12"/>
                  <a:pt x="28" y="12"/>
                </a:cubicBezTo>
                <a:cubicBezTo>
                  <a:pt x="28" y="12"/>
                  <a:pt x="28" y="12"/>
                  <a:pt x="29" y="10"/>
                </a:cubicBezTo>
                <a:cubicBezTo>
                  <a:pt x="31" y="8"/>
                  <a:pt x="33" y="4"/>
                  <a:pt x="33" y="3"/>
                </a:cubicBezTo>
                <a:cubicBezTo>
                  <a:pt x="33" y="3"/>
                  <a:pt x="32" y="3"/>
                  <a:pt x="27" y="5"/>
                </a:cubicBezTo>
                <a:cubicBezTo>
                  <a:pt x="26" y="6"/>
                  <a:pt x="25" y="7"/>
                  <a:pt x="24" y="7"/>
                </a:cubicBezTo>
                <a:close/>
                <a:moveTo>
                  <a:pt x="17" y="6"/>
                </a:moveTo>
                <a:cubicBezTo>
                  <a:pt x="16" y="6"/>
                  <a:pt x="16" y="6"/>
                  <a:pt x="16" y="6"/>
                </a:cubicBezTo>
                <a:cubicBezTo>
                  <a:pt x="14" y="6"/>
                  <a:pt x="13" y="7"/>
                  <a:pt x="13" y="9"/>
                </a:cubicBezTo>
                <a:cubicBezTo>
                  <a:pt x="13" y="9"/>
                  <a:pt x="13" y="10"/>
                  <a:pt x="13" y="10"/>
                </a:cubicBezTo>
                <a:cubicBezTo>
                  <a:pt x="15" y="9"/>
                  <a:pt x="17" y="9"/>
                  <a:pt x="19" y="10"/>
                </a:cubicBezTo>
                <a:cubicBezTo>
                  <a:pt x="19" y="9"/>
                  <a:pt x="20" y="8"/>
                  <a:pt x="21" y="7"/>
                </a:cubicBezTo>
                <a:cubicBezTo>
                  <a:pt x="20" y="6"/>
                  <a:pt x="19" y="6"/>
                  <a:pt x="17" y="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167"/>
          <p:cNvSpPr/>
          <p:nvPr/>
        </p:nvSpPr>
        <p:spPr bwMode="auto">
          <a:xfrm>
            <a:off x="6214111" y="4178667"/>
            <a:ext cx="328613" cy="114300"/>
          </a:xfrm>
          <a:custGeom>
            <a:avLst/>
            <a:gdLst>
              <a:gd name="T0" fmla="*/ 80 w 80"/>
              <a:gd name="T1" fmla="*/ 0 h 28"/>
              <a:gd name="T2" fmla="*/ 40 w 80"/>
              <a:gd name="T3" fmla="*/ 28 h 28"/>
              <a:gd name="T4" fmla="*/ 0 w 80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" h="28">
                <a:moveTo>
                  <a:pt x="80" y="0"/>
                </a:moveTo>
                <a:cubicBezTo>
                  <a:pt x="80" y="15"/>
                  <a:pt x="62" y="28"/>
                  <a:pt x="40" y="28"/>
                </a:cubicBezTo>
                <a:cubicBezTo>
                  <a:pt x="18" y="28"/>
                  <a:pt x="0" y="15"/>
                  <a:pt x="0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Rectangle 168"/>
          <p:cNvSpPr>
            <a:spLocks noChangeArrowheads="1"/>
          </p:cNvSpPr>
          <p:nvPr/>
        </p:nvSpPr>
        <p:spPr bwMode="auto">
          <a:xfrm>
            <a:off x="6214111" y="4129455"/>
            <a:ext cx="328613" cy="4445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Rectangle 169"/>
          <p:cNvSpPr>
            <a:spLocks noChangeArrowheads="1"/>
          </p:cNvSpPr>
          <p:nvPr/>
        </p:nvSpPr>
        <p:spPr bwMode="auto">
          <a:xfrm>
            <a:off x="6337936" y="4289792"/>
            <a:ext cx="80963" cy="1587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170"/>
          <p:cNvSpPr/>
          <p:nvPr/>
        </p:nvSpPr>
        <p:spPr bwMode="auto">
          <a:xfrm>
            <a:off x="6229986" y="3948480"/>
            <a:ext cx="111125" cy="201613"/>
          </a:xfrm>
          <a:custGeom>
            <a:avLst/>
            <a:gdLst>
              <a:gd name="T0" fmla="*/ 70 w 70"/>
              <a:gd name="T1" fmla="*/ 124 h 127"/>
              <a:gd name="T2" fmla="*/ 8 w 70"/>
              <a:gd name="T3" fmla="*/ 0 h 127"/>
              <a:gd name="T4" fmla="*/ 0 w 70"/>
              <a:gd name="T5" fmla="*/ 5 h 127"/>
              <a:gd name="T6" fmla="*/ 65 w 70"/>
              <a:gd name="T7" fmla="*/ 127 h 127"/>
              <a:gd name="T8" fmla="*/ 70 w 70"/>
              <a:gd name="T9" fmla="*/ 12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127">
                <a:moveTo>
                  <a:pt x="70" y="124"/>
                </a:moveTo>
                <a:lnTo>
                  <a:pt x="8" y="0"/>
                </a:lnTo>
                <a:lnTo>
                  <a:pt x="0" y="5"/>
                </a:lnTo>
                <a:lnTo>
                  <a:pt x="65" y="127"/>
                </a:lnTo>
                <a:lnTo>
                  <a:pt x="70" y="12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Freeform 171"/>
          <p:cNvSpPr/>
          <p:nvPr/>
        </p:nvSpPr>
        <p:spPr bwMode="auto">
          <a:xfrm>
            <a:off x="6177598" y="3965942"/>
            <a:ext cx="155575" cy="171450"/>
          </a:xfrm>
          <a:custGeom>
            <a:avLst/>
            <a:gdLst>
              <a:gd name="T0" fmla="*/ 98 w 98"/>
              <a:gd name="T1" fmla="*/ 103 h 108"/>
              <a:gd name="T2" fmla="*/ 5 w 98"/>
              <a:gd name="T3" fmla="*/ 0 h 108"/>
              <a:gd name="T4" fmla="*/ 0 w 98"/>
              <a:gd name="T5" fmla="*/ 5 h 108"/>
              <a:gd name="T6" fmla="*/ 93 w 98"/>
              <a:gd name="T7" fmla="*/ 108 h 108"/>
              <a:gd name="T8" fmla="*/ 98 w 98"/>
              <a:gd name="T9" fmla="*/ 10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108">
                <a:moveTo>
                  <a:pt x="98" y="103"/>
                </a:moveTo>
                <a:lnTo>
                  <a:pt x="5" y="0"/>
                </a:lnTo>
                <a:lnTo>
                  <a:pt x="0" y="5"/>
                </a:lnTo>
                <a:lnTo>
                  <a:pt x="93" y="108"/>
                </a:lnTo>
                <a:lnTo>
                  <a:pt x="98" y="1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172"/>
          <p:cNvSpPr>
            <a:spLocks noEditPoints="1"/>
          </p:cNvSpPr>
          <p:nvPr/>
        </p:nvSpPr>
        <p:spPr bwMode="auto">
          <a:xfrm>
            <a:off x="6214111" y="3997692"/>
            <a:ext cx="328613" cy="131763"/>
          </a:xfrm>
          <a:custGeom>
            <a:avLst/>
            <a:gdLst>
              <a:gd name="T0" fmla="*/ 42 w 80"/>
              <a:gd name="T1" fmla="*/ 4 h 32"/>
              <a:gd name="T2" fmla="*/ 47 w 80"/>
              <a:gd name="T3" fmla="*/ 6 h 32"/>
              <a:gd name="T4" fmla="*/ 49 w 80"/>
              <a:gd name="T5" fmla="*/ 7 h 32"/>
              <a:gd name="T6" fmla="*/ 50 w 80"/>
              <a:gd name="T7" fmla="*/ 7 h 32"/>
              <a:gd name="T8" fmla="*/ 66 w 80"/>
              <a:gd name="T9" fmla="*/ 7 h 32"/>
              <a:gd name="T10" fmla="*/ 74 w 80"/>
              <a:gd name="T11" fmla="*/ 28 h 32"/>
              <a:gd name="T12" fmla="*/ 7 w 80"/>
              <a:gd name="T13" fmla="*/ 28 h 32"/>
              <a:gd name="T14" fmla="*/ 17 w 80"/>
              <a:gd name="T15" fmla="*/ 7 h 32"/>
              <a:gd name="T16" fmla="*/ 35 w 80"/>
              <a:gd name="T17" fmla="*/ 7 h 32"/>
              <a:gd name="T18" fmla="*/ 37 w 80"/>
              <a:gd name="T19" fmla="*/ 7 h 32"/>
              <a:gd name="T20" fmla="*/ 38 w 80"/>
              <a:gd name="T21" fmla="*/ 6 h 32"/>
              <a:gd name="T22" fmla="*/ 42 w 80"/>
              <a:gd name="T23" fmla="*/ 4 h 32"/>
              <a:gd name="T24" fmla="*/ 42 w 80"/>
              <a:gd name="T25" fmla="*/ 0 h 32"/>
              <a:gd name="T26" fmla="*/ 35 w 80"/>
              <a:gd name="T27" fmla="*/ 3 h 32"/>
              <a:gd name="T28" fmla="*/ 15 w 80"/>
              <a:gd name="T29" fmla="*/ 3 h 32"/>
              <a:gd name="T30" fmla="*/ 0 w 80"/>
              <a:gd name="T31" fmla="*/ 32 h 32"/>
              <a:gd name="T32" fmla="*/ 80 w 80"/>
              <a:gd name="T33" fmla="*/ 32 h 32"/>
              <a:gd name="T34" fmla="*/ 69 w 80"/>
              <a:gd name="T35" fmla="*/ 3 h 32"/>
              <a:gd name="T36" fmla="*/ 50 w 80"/>
              <a:gd name="T37" fmla="*/ 3 h 32"/>
              <a:gd name="T38" fmla="*/ 42 w 80"/>
              <a:gd name="T39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0" h="32">
                <a:moveTo>
                  <a:pt x="42" y="4"/>
                </a:moveTo>
                <a:cubicBezTo>
                  <a:pt x="45" y="4"/>
                  <a:pt x="47" y="6"/>
                  <a:pt x="47" y="6"/>
                </a:cubicBezTo>
                <a:cubicBezTo>
                  <a:pt x="49" y="7"/>
                  <a:pt x="49" y="7"/>
                  <a:pt x="49" y="7"/>
                </a:cubicBezTo>
                <a:cubicBezTo>
                  <a:pt x="50" y="7"/>
                  <a:pt x="50" y="7"/>
                  <a:pt x="50" y="7"/>
                </a:cubicBezTo>
                <a:cubicBezTo>
                  <a:pt x="66" y="7"/>
                  <a:pt x="66" y="7"/>
                  <a:pt x="66" y="7"/>
                </a:cubicBezTo>
                <a:cubicBezTo>
                  <a:pt x="74" y="28"/>
                  <a:pt x="74" y="28"/>
                  <a:pt x="74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17" y="7"/>
                  <a:pt x="17" y="7"/>
                  <a:pt x="17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6"/>
                  <a:pt x="38" y="6"/>
                  <a:pt x="38" y="6"/>
                </a:cubicBezTo>
                <a:cubicBezTo>
                  <a:pt x="39" y="5"/>
                  <a:pt x="41" y="4"/>
                  <a:pt x="42" y="4"/>
                </a:cubicBezTo>
                <a:moveTo>
                  <a:pt x="42" y="0"/>
                </a:moveTo>
                <a:cubicBezTo>
                  <a:pt x="40" y="0"/>
                  <a:pt x="37" y="1"/>
                  <a:pt x="35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0" y="32"/>
                  <a:pt x="0" y="32"/>
                  <a:pt x="0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69" y="3"/>
                  <a:pt x="69" y="3"/>
                  <a:pt x="69" y="3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3"/>
                  <a:pt x="47" y="0"/>
                  <a:pt x="42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Rectangle 173"/>
          <p:cNvSpPr>
            <a:spLocks noChangeArrowheads="1"/>
          </p:cNvSpPr>
          <p:nvPr/>
        </p:nvSpPr>
        <p:spPr bwMode="auto">
          <a:xfrm>
            <a:off x="1772286" y="2705467"/>
            <a:ext cx="36513" cy="158750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Rectangle 174"/>
          <p:cNvSpPr>
            <a:spLocks noChangeArrowheads="1"/>
          </p:cNvSpPr>
          <p:nvPr/>
        </p:nvSpPr>
        <p:spPr bwMode="auto">
          <a:xfrm>
            <a:off x="1772286" y="2705467"/>
            <a:ext cx="36513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Rectangle 175"/>
          <p:cNvSpPr>
            <a:spLocks noChangeArrowheads="1"/>
          </p:cNvSpPr>
          <p:nvPr/>
        </p:nvSpPr>
        <p:spPr bwMode="auto">
          <a:xfrm>
            <a:off x="1718311" y="2527667"/>
            <a:ext cx="144463" cy="22701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176"/>
          <p:cNvSpPr/>
          <p:nvPr/>
        </p:nvSpPr>
        <p:spPr bwMode="auto">
          <a:xfrm>
            <a:off x="2443798" y="2745155"/>
            <a:ext cx="139700" cy="119063"/>
          </a:xfrm>
          <a:custGeom>
            <a:avLst/>
            <a:gdLst>
              <a:gd name="T0" fmla="*/ 11 w 88"/>
              <a:gd name="T1" fmla="*/ 75 h 75"/>
              <a:gd name="T2" fmla="*/ 88 w 88"/>
              <a:gd name="T3" fmla="*/ 75 h 75"/>
              <a:gd name="T4" fmla="*/ 88 w 88"/>
              <a:gd name="T5" fmla="*/ 75 h 75"/>
              <a:gd name="T6" fmla="*/ 0 w 88"/>
              <a:gd name="T7" fmla="*/ 0 h 75"/>
              <a:gd name="T8" fmla="*/ 11 w 88"/>
              <a:gd name="T9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75">
                <a:moveTo>
                  <a:pt x="11" y="75"/>
                </a:moveTo>
                <a:lnTo>
                  <a:pt x="88" y="75"/>
                </a:lnTo>
                <a:lnTo>
                  <a:pt x="88" y="75"/>
                </a:lnTo>
                <a:lnTo>
                  <a:pt x="0" y="0"/>
                </a:lnTo>
                <a:lnTo>
                  <a:pt x="11" y="7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177"/>
          <p:cNvSpPr/>
          <p:nvPr/>
        </p:nvSpPr>
        <p:spPr bwMode="auto">
          <a:xfrm>
            <a:off x="2443798" y="2745155"/>
            <a:ext cx="139700" cy="119063"/>
          </a:xfrm>
          <a:custGeom>
            <a:avLst/>
            <a:gdLst>
              <a:gd name="T0" fmla="*/ 11 w 88"/>
              <a:gd name="T1" fmla="*/ 75 h 75"/>
              <a:gd name="T2" fmla="*/ 88 w 88"/>
              <a:gd name="T3" fmla="*/ 75 h 75"/>
              <a:gd name="T4" fmla="*/ 88 w 88"/>
              <a:gd name="T5" fmla="*/ 75 h 75"/>
              <a:gd name="T6" fmla="*/ 0 w 88"/>
              <a:gd name="T7" fmla="*/ 0 h 75"/>
              <a:gd name="T8" fmla="*/ 11 w 88"/>
              <a:gd name="T9" fmla="*/ 75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75">
                <a:moveTo>
                  <a:pt x="11" y="75"/>
                </a:moveTo>
                <a:lnTo>
                  <a:pt x="88" y="75"/>
                </a:lnTo>
                <a:lnTo>
                  <a:pt x="88" y="75"/>
                </a:lnTo>
                <a:lnTo>
                  <a:pt x="0" y="0"/>
                </a:lnTo>
                <a:lnTo>
                  <a:pt x="11" y="7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178"/>
          <p:cNvSpPr/>
          <p:nvPr/>
        </p:nvSpPr>
        <p:spPr bwMode="auto">
          <a:xfrm>
            <a:off x="2412048" y="2553067"/>
            <a:ext cx="215900" cy="201613"/>
          </a:xfrm>
          <a:custGeom>
            <a:avLst/>
            <a:gdLst>
              <a:gd name="T0" fmla="*/ 0 w 136"/>
              <a:gd name="T1" fmla="*/ 0 h 127"/>
              <a:gd name="T2" fmla="*/ 0 w 136"/>
              <a:gd name="T3" fmla="*/ 33 h 127"/>
              <a:gd name="T4" fmla="*/ 10 w 136"/>
              <a:gd name="T5" fmla="*/ 33 h 127"/>
              <a:gd name="T6" fmla="*/ 15 w 136"/>
              <a:gd name="T7" fmla="*/ 62 h 127"/>
              <a:gd name="T8" fmla="*/ 10 w 136"/>
              <a:gd name="T9" fmla="*/ 36 h 127"/>
              <a:gd name="T10" fmla="*/ 116 w 136"/>
              <a:gd name="T11" fmla="*/ 127 h 127"/>
              <a:gd name="T12" fmla="*/ 126 w 136"/>
              <a:gd name="T13" fmla="*/ 33 h 127"/>
              <a:gd name="T14" fmla="*/ 136 w 136"/>
              <a:gd name="T15" fmla="*/ 33 h 127"/>
              <a:gd name="T16" fmla="*/ 136 w 136"/>
              <a:gd name="T17" fmla="*/ 0 h 127"/>
              <a:gd name="T18" fmla="*/ 0 w 136"/>
              <a:gd name="T19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6" h="127">
                <a:moveTo>
                  <a:pt x="0" y="0"/>
                </a:moveTo>
                <a:lnTo>
                  <a:pt x="0" y="33"/>
                </a:lnTo>
                <a:lnTo>
                  <a:pt x="10" y="33"/>
                </a:lnTo>
                <a:lnTo>
                  <a:pt x="15" y="62"/>
                </a:lnTo>
                <a:lnTo>
                  <a:pt x="10" y="36"/>
                </a:lnTo>
                <a:lnTo>
                  <a:pt x="116" y="127"/>
                </a:lnTo>
                <a:lnTo>
                  <a:pt x="126" y="33"/>
                </a:lnTo>
                <a:lnTo>
                  <a:pt x="136" y="33"/>
                </a:lnTo>
                <a:lnTo>
                  <a:pt x="13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179"/>
          <p:cNvSpPr/>
          <p:nvPr/>
        </p:nvSpPr>
        <p:spPr bwMode="auto">
          <a:xfrm>
            <a:off x="2412048" y="2553067"/>
            <a:ext cx="215900" cy="201613"/>
          </a:xfrm>
          <a:custGeom>
            <a:avLst/>
            <a:gdLst>
              <a:gd name="T0" fmla="*/ 0 w 136"/>
              <a:gd name="T1" fmla="*/ 0 h 127"/>
              <a:gd name="T2" fmla="*/ 0 w 136"/>
              <a:gd name="T3" fmla="*/ 33 h 127"/>
              <a:gd name="T4" fmla="*/ 10 w 136"/>
              <a:gd name="T5" fmla="*/ 33 h 127"/>
              <a:gd name="T6" fmla="*/ 15 w 136"/>
              <a:gd name="T7" fmla="*/ 62 h 127"/>
              <a:gd name="T8" fmla="*/ 10 w 136"/>
              <a:gd name="T9" fmla="*/ 36 h 127"/>
              <a:gd name="T10" fmla="*/ 116 w 136"/>
              <a:gd name="T11" fmla="*/ 127 h 127"/>
              <a:gd name="T12" fmla="*/ 126 w 136"/>
              <a:gd name="T13" fmla="*/ 33 h 127"/>
              <a:gd name="T14" fmla="*/ 136 w 136"/>
              <a:gd name="T15" fmla="*/ 33 h 127"/>
              <a:gd name="T16" fmla="*/ 136 w 136"/>
              <a:gd name="T17" fmla="*/ 0 h 127"/>
              <a:gd name="T18" fmla="*/ 0 w 136"/>
              <a:gd name="T19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6" h="127">
                <a:moveTo>
                  <a:pt x="0" y="0"/>
                </a:moveTo>
                <a:lnTo>
                  <a:pt x="0" y="33"/>
                </a:lnTo>
                <a:lnTo>
                  <a:pt x="10" y="33"/>
                </a:lnTo>
                <a:lnTo>
                  <a:pt x="15" y="62"/>
                </a:lnTo>
                <a:lnTo>
                  <a:pt x="10" y="36"/>
                </a:lnTo>
                <a:lnTo>
                  <a:pt x="116" y="127"/>
                </a:lnTo>
                <a:lnTo>
                  <a:pt x="126" y="33"/>
                </a:lnTo>
                <a:lnTo>
                  <a:pt x="136" y="33"/>
                </a:lnTo>
                <a:lnTo>
                  <a:pt x="13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180"/>
          <p:cNvSpPr>
            <a:spLocks noEditPoints="1"/>
          </p:cNvSpPr>
          <p:nvPr/>
        </p:nvSpPr>
        <p:spPr bwMode="auto">
          <a:xfrm>
            <a:off x="2427923" y="2610217"/>
            <a:ext cx="168275" cy="201613"/>
          </a:xfrm>
          <a:custGeom>
            <a:avLst/>
            <a:gdLst>
              <a:gd name="T0" fmla="*/ 0 w 106"/>
              <a:gd name="T1" fmla="*/ 0 h 127"/>
              <a:gd name="T2" fmla="*/ 2 w 106"/>
              <a:gd name="T3" fmla="*/ 8 h 127"/>
              <a:gd name="T4" fmla="*/ 5 w 106"/>
              <a:gd name="T5" fmla="*/ 26 h 127"/>
              <a:gd name="T6" fmla="*/ 5 w 106"/>
              <a:gd name="T7" fmla="*/ 41 h 127"/>
              <a:gd name="T8" fmla="*/ 101 w 106"/>
              <a:gd name="T9" fmla="*/ 127 h 127"/>
              <a:gd name="T10" fmla="*/ 106 w 106"/>
              <a:gd name="T11" fmla="*/ 91 h 127"/>
              <a:gd name="T12" fmla="*/ 106 w 106"/>
              <a:gd name="T13" fmla="*/ 91 h 127"/>
              <a:gd name="T14" fmla="*/ 0 w 106"/>
              <a:gd name="T15" fmla="*/ 0 h 127"/>
              <a:gd name="T16" fmla="*/ 0 w 106"/>
              <a:gd name="T17" fmla="*/ 0 h 127"/>
              <a:gd name="T18" fmla="*/ 0 w 106"/>
              <a:gd name="T19" fmla="*/ 0 h 127"/>
              <a:gd name="T20" fmla="*/ 0 w 106"/>
              <a:gd name="T21" fmla="*/ 0 h 127"/>
              <a:gd name="T22" fmla="*/ 0 w 106"/>
              <a:gd name="T2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6" h="127">
                <a:moveTo>
                  <a:pt x="0" y="0"/>
                </a:moveTo>
                <a:lnTo>
                  <a:pt x="2" y="8"/>
                </a:lnTo>
                <a:lnTo>
                  <a:pt x="5" y="26"/>
                </a:lnTo>
                <a:lnTo>
                  <a:pt x="5" y="41"/>
                </a:lnTo>
                <a:lnTo>
                  <a:pt x="101" y="127"/>
                </a:lnTo>
                <a:lnTo>
                  <a:pt x="106" y="91"/>
                </a:lnTo>
                <a:lnTo>
                  <a:pt x="106" y="91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181"/>
          <p:cNvSpPr>
            <a:spLocks noEditPoints="1"/>
          </p:cNvSpPr>
          <p:nvPr/>
        </p:nvSpPr>
        <p:spPr bwMode="auto">
          <a:xfrm>
            <a:off x="2427923" y="2610217"/>
            <a:ext cx="168275" cy="201613"/>
          </a:xfrm>
          <a:custGeom>
            <a:avLst/>
            <a:gdLst>
              <a:gd name="T0" fmla="*/ 0 w 106"/>
              <a:gd name="T1" fmla="*/ 0 h 127"/>
              <a:gd name="T2" fmla="*/ 2 w 106"/>
              <a:gd name="T3" fmla="*/ 8 h 127"/>
              <a:gd name="T4" fmla="*/ 5 w 106"/>
              <a:gd name="T5" fmla="*/ 26 h 127"/>
              <a:gd name="T6" fmla="*/ 5 w 106"/>
              <a:gd name="T7" fmla="*/ 41 h 127"/>
              <a:gd name="T8" fmla="*/ 101 w 106"/>
              <a:gd name="T9" fmla="*/ 127 h 127"/>
              <a:gd name="T10" fmla="*/ 106 w 106"/>
              <a:gd name="T11" fmla="*/ 91 h 127"/>
              <a:gd name="T12" fmla="*/ 106 w 106"/>
              <a:gd name="T13" fmla="*/ 91 h 127"/>
              <a:gd name="T14" fmla="*/ 0 w 106"/>
              <a:gd name="T15" fmla="*/ 0 h 127"/>
              <a:gd name="T16" fmla="*/ 0 w 106"/>
              <a:gd name="T17" fmla="*/ 0 h 127"/>
              <a:gd name="T18" fmla="*/ 0 w 106"/>
              <a:gd name="T19" fmla="*/ 0 h 127"/>
              <a:gd name="T20" fmla="*/ 0 w 106"/>
              <a:gd name="T21" fmla="*/ 0 h 127"/>
              <a:gd name="T22" fmla="*/ 0 w 106"/>
              <a:gd name="T23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6" h="127">
                <a:moveTo>
                  <a:pt x="0" y="0"/>
                </a:moveTo>
                <a:lnTo>
                  <a:pt x="2" y="8"/>
                </a:lnTo>
                <a:lnTo>
                  <a:pt x="5" y="26"/>
                </a:lnTo>
                <a:lnTo>
                  <a:pt x="5" y="41"/>
                </a:lnTo>
                <a:lnTo>
                  <a:pt x="101" y="127"/>
                </a:lnTo>
                <a:lnTo>
                  <a:pt x="106" y="91"/>
                </a:lnTo>
                <a:lnTo>
                  <a:pt x="106" y="91"/>
                </a:lnTo>
                <a:lnTo>
                  <a:pt x="0" y="0"/>
                </a:lnTo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182"/>
          <p:cNvSpPr>
            <a:spLocks noEditPoints="1"/>
          </p:cNvSpPr>
          <p:nvPr/>
        </p:nvSpPr>
        <p:spPr bwMode="auto">
          <a:xfrm>
            <a:off x="2427923" y="2610217"/>
            <a:ext cx="168275" cy="144463"/>
          </a:xfrm>
          <a:custGeom>
            <a:avLst/>
            <a:gdLst>
              <a:gd name="T0" fmla="*/ 0 w 106"/>
              <a:gd name="T1" fmla="*/ 0 h 91"/>
              <a:gd name="T2" fmla="*/ 0 w 106"/>
              <a:gd name="T3" fmla="*/ 0 h 91"/>
              <a:gd name="T4" fmla="*/ 106 w 106"/>
              <a:gd name="T5" fmla="*/ 91 h 91"/>
              <a:gd name="T6" fmla="*/ 106 w 106"/>
              <a:gd name="T7" fmla="*/ 91 h 91"/>
              <a:gd name="T8" fmla="*/ 0 w 106"/>
              <a:gd name="T9" fmla="*/ 0 h 91"/>
              <a:gd name="T10" fmla="*/ 0 w 106"/>
              <a:gd name="T11" fmla="*/ 0 h 91"/>
              <a:gd name="T12" fmla="*/ 2 w 106"/>
              <a:gd name="T13" fmla="*/ 8 h 91"/>
              <a:gd name="T14" fmla="*/ 0 w 106"/>
              <a:gd name="T15" fmla="*/ 0 h 91"/>
              <a:gd name="T16" fmla="*/ 0 w 106"/>
              <a:gd name="T1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91">
                <a:moveTo>
                  <a:pt x="0" y="0"/>
                </a:moveTo>
                <a:lnTo>
                  <a:pt x="0" y="0"/>
                </a:lnTo>
                <a:lnTo>
                  <a:pt x="106" y="91"/>
                </a:lnTo>
                <a:lnTo>
                  <a:pt x="106" y="91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2" y="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183"/>
          <p:cNvSpPr>
            <a:spLocks noEditPoints="1"/>
          </p:cNvSpPr>
          <p:nvPr/>
        </p:nvSpPr>
        <p:spPr bwMode="auto">
          <a:xfrm>
            <a:off x="2427923" y="2610217"/>
            <a:ext cx="168275" cy="144463"/>
          </a:xfrm>
          <a:custGeom>
            <a:avLst/>
            <a:gdLst>
              <a:gd name="T0" fmla="*/ 0 w 106"/>
              <a:gd name="T1" fmla="*/ 0 h 91"/>
              <a:gd name="T2" fmla="*/ 0 w 106"/>
              <a:gd name="T3" fmla="*/ 0 h 91"/>
              <a:gd name="T4" fmla="*/ 106 w 106"/>
              <a:gd name="T5" fmla="*/ 91 h 91"/>
              <a:gd name="T6" fmla="*/ 106 w 106"/>
              <a:gd name="T7" fmla="*/ 91 h 91"/>
              <a:gd name="T8" fmla="*/ 0 w 106"/>
              <a:gd name="T9" fmla="*/ 0 h 91"/>
              <a:gd name="T10" fmla="*/ 0 w 106"/>
              <a:gd name="T11" fmla="*/ 0 h 91"/>
              <a:gd name="T12" fmla="*/ 2 w 106"/>
              <a:gd name="T13" fmla="*/ 8 h 91"/>
              <a:gd name="T14" fmla="*/ 0 w 106"/>
              <a:gd name="T15" fmla="*/ 0 h 91"/>
              <a:gd name="T16" fmla="*/ 0 w 106"/>
              <a:gd name="T17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6" h="91">
                <a:moveTo>
                  <a:pt x="0" y="0"/>
                </a:moveTo>
                <a:lnTo>
                  <a:pt x="0" y="0"/>
                </a:lnTo>
                <a:lnTo>
                  <a:pt x="106" y="91"/>
                </a:lnTo>
                <a:lnTo>
                  <a:pt x="106" y="91"/>
                </a:lnTo>
                <a:lnTo>
                  <a:pt x="0" y="0"/>
                </a:lnTo>
                <a:moveTo>
                  <a:pt x="0" y="0"/>
                </a:moveTo>
                <a:lnTo>
                  <a:pt x="2" y="8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184"/>
          <p:cNvSpPr/>
          <p:nvPr/>
        </p:nvSpPr>
        <p:spPr bwMode="auto">
          <a:xfrm>
            <a:off x="2435861" y="2675305"/>
            <a:ext cx="152400" cy="188913"/>
          </a:xfrm>
          <a:custGeom>
            <a:avLst/>
            <a:gdLst>
              <a:gd name="T0" fmla="*/ 0 w 96"/>
              <a:gd name="T1" fmla="*/ 0 h 119"/>
              <a:gd name="T2" fmla="*/ 3 w 96"/>
              <a:gd name="T3" fmla="*/ 6 h 119"/>
              <a:gd name="T4" fmla="*/ 5 w 96"/>
              <a:gd name="T5" fmla="*/ 44 h 119"/>
              <a:gd name="T6" fmla="*/ 93 w 96"/>
              <a:gd name="T7" fmla="*/ 119 h 119"/>
              <a:gd name="T8" fmla="*/ 96 w 96"/>
              <a:gd name="T9" fmla="*/ 86 h 119"/>
              <a:gd name="T10" fmla="*/ 0 w 96"/>
              <a:gd name="T11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" h="119">
                <a:moveTo>
                  <a:pt x="0" y="0"/>
                </a:moveTo>
                <a:lnTo>
                  <a:pt x="3" y="6"/>
                </a:lnTo>
                <a:lnTo>
                  <a:pt x="5" y="44"/>
                </a:lnTo>
                <a:lnTo>
                  <a:pt x="93" y="119"/>
                </a:lnTo>
                <a:lnTo>
                  <a:pt x="96" y="86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185"/>
          <p:cNvSpPr/>
          <p:nvPr/>
        </p:nvSpPr>
        <p:spPr bwMode="auto">
          <a:xfrm>
            <a:off x="2435861" y="2675305"/>
            <a:ext cx="152400" cy="188913"/>
          </a:xfrm>
          <a:custGeom>
            <a:avLst/>
            <a:gdLst>
              <a:gd name="T0" fmla="*/ 0 w 96"/>
              <a:gd name="T1" fmla="*/ 0 h 119"/>
              <a:gd name="T2" fmla="*/ 3 w 96"/>
              <a:gd name="T3" fmla="*/ 6 h 119"/>
              <a:gd name="T4" fmla="*/ 5 w 96"/>
              <a:gd name="T5" fmla="*/ 44 h 119"/>
              <a:gd name="T6" fmla="*/ 93 w 96"/>
              <a:gd name="T7" fmla="*/ 119 h 119"/>
              <a:gd name="T8" fmla="*/ 96 w 96"/>
              <a:gd name="T9" fmla="*/ 86 h 119"/>
              <a:gd name="T10" fmla="*/ 0 w 96"/>
              <a:gd name="T11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" h="119">
                <a:moveTo>
                  <a:pt x="0" y="0"/>
                </a:moveTo>
                <a:lnTo>
                  <a:pt x="3" y="6"/>
                </a:lnTo>
                <a:lnTo>
                  <a:pt x="5" y="44"/>
                </a:lnTo>
                <a:lnTo>
                  <a:pt x="93" y="119"/>
                </a:lnTo>
                <a:lnTo>
                  <a:pt x="96" y="8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186"/>
          <p:cNvSpPr/>
          <p:nvPr/>
        </p:nvSpPr>
        <p:spPr bwMode="auto">
          <a:xfrm>
            <a:off x="2435861" y="265149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187"/>
          <p:cNvSpPr/>
          <p:nvPr/>
        </p:nvSpPr>
        <p:spPr bwMode="auto">
          <a:xfrm>
            <a:off x="2383473" y="2495917"/>
            <a:ext cx="158750" cy="163513"/>
          </a:xfrm>
          <a:custGeom>
            <a:avLst/>
            <a:gdLst>
              <a:gd name="T0" fmla="*/ 92 w 100"/>
              <a:gd name="T1" fmla="*/ 103 h 103"/>
              <a:gd name="T2" fmla="*/ 36 w 100"/>
              <a:gd name="T3" fmla="*/ 5 h 103"/>
              <a:gd name="T4" fmla="*/ 0 w 100"/>
              <a:gd name="T5" fmla="*/ 5 h 103"/>
              <a:gd name="T6" fmla="*/ 0 w 100"/>
              <a:gd name="T7" fmla="*/ 0 h 103"/>
              <a:gd name="T8" fmla="*/ 38 w 100"/>
              <a:gd name="T9" fmla="*/ 0 h 103"/>
              <a:gd name="T10" fmla="*/ 100 w 100"/>
              <a:gd name="T11" fmla="*/ 101 h 103"/>
              <a:gd name="T12" fmla="*/ 92 w 100"/>
              <a:gd name="T13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" h="103">
                <a:moveTo>
                  <a:pt x="92" y="103"/>
                </a:moveTo>
                <a:lnTo>
                  <a:pt x="36" y="5"/>
                </a:lnTo>
                <a:lnTo>
                  <a:pt x="0" y="5"/>
                </a:lnTo>
                <a:lnTo>
                  <a:pt x="0" y="0"/>
                </a:lnTo>
                <a:lnTo>
                  <a:pt x="38" y="0"/>
                </a:lnTo>
                <a:lnTo>
                  <a:pt x="100" y="101"/>
                </a:lnTo>
                <a:lnTo>
                  <a:pt x="92" y="1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188"/>
          <p:cNvSpPr/>
          <p:nvPr/>
        </p:nvSpPr>
        <p:spPr bwMode="auto">
          <a:xfrm>
            <a:off x="3316923" y="2548305"/>
            <a:ext cx="41275" cy="115888"/>
          </a:xfrm>
          <a:custGeom>
            <a:avLst/>
            <a:gdLst>
              <a:gd name="T0" fmla="*/ 16 w 26"/>
              <a:gd name="T1" fmla="*/ 0 h 73"/>
              <a:gd name="T2" fmla="*/ 5 w 26"/>
              <a:gd name="T3" fmla="*/ 44 h 73"/>
              <a:gd name="T4" fmla="*/ 8 w 26"/>
              <a:gd name="T5" fmla="*/ 60 h 73"/>
              <a:gd name="T6" fmla="*/ 3 w 26"/>
              <a:gd name="T7" fmla="*/ 62 h 73"/>
              <a:gd name="T8" fmla="*/ 0 w 26"/>
              <a:gd name="T9" fmla="*/ 70 h 73"/>
              <a:gd name="T10" fmla="*/ 13 w 26"/>
              <a:gd name="T11" fmla="*/ 73 h 73"/>
              <a:gd name="T12" fmla="*/ 26 w 26"/>
              <a:gd name="T13" fmla="*/ 3 h 73"/>
              <a:gd name="T14" fmla="*/ 16 w 26"/>
              <a:gd name="T15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73">
                <a:moveTo>
                  <a:pt x="16" y="0"/>
                </a:moveTo>
                <a:lnTo>
                  <a:pt x="5" y="44"/>
                </a:lnTo>
                <a:lnTo>
                  <a:pt x="8" y="60"/>
                </a:lnTo>
                <a:lnTo>
                  <a:pt x="3" y="62"/>
                </a:lnTo>
                <a:lnTo>
                  <a:pt x="0" y="70"/>
                </a:lnTo>
                <a:lnTo>
                  <a:pt x="13" y="73"/>
                </a:lnTo>
                <a:lnTo>
                  <a:pt x="26" y="3"/>
                </a:lnTo>
                <a:lnTo>
                  <a:pt x="1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189"/>
          <p:cNvSpPr/>
          <p:nvPr/>
        </p:nvSpPr>
        <p:spPr bwMode="auto">
          <a:xfrm>
            <a:off x="3316923" y="2548305"/>
            <a:ext cx="41275" cy="115888"/>
          </a:xfrm>
          <a:custGeom>
            <a:avLst/>
            <a:gdLst>
              <a:gd name="T0" fmla="*/ 16 w 26"/>
              <a:gd name="T1" fmla="*/ 0 h 73"/>
              <a:gd name="T2" fmla="*/ 5 w 26"/>
              <a:gd name="T3" fmla="*/ 44 h 73"/>
              <a:gd name="T4" fmla="*/ 8 w 26"/>
              <a:gd name="T5" fmla="*/ 60 h 73"/>
              <a:gd name="T6" fmla="*/ 3 w 26"/>
              <a:gd name="T7" fmla="*/ 62 h 73"/>
              <a:gd name="T8" fmla="*/ 0 w 26"/>
              <a:gd name="T9" fmla="*/ 70 h 73"/>
              <a:gd name="T10" fmla="*/ 13 w 26"/>
              <a:gd name="T11" fmla="*/ 73 h 73"/>
              <a:gd name="T12" fmla="*/ 26 w 26"/>
              <a:gd name="T13" fmla="*/ 3 h 73"/>
              <a:gd name="T14" fmla="*/ 16 w 26"/>
              <a:gd name="T15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73">
                <a:moveTo>
                  <a:pt x="16" y="0"/>
                </a:moveTo>
                <a:lnTo>
                  <a:pt x="5" y="44"/>
                </a:lnTo>
                <a:lnTo>
                  <a:pt x="8" y="60"/>
                </a:lnTo>
                <a:lnTo>
                  <a:pt x="3" y="62"/>
                </a:lnTo>
                <a:lnTo>
                  <a:pt x="0" y="70"/>
                </a:lnTo>
                <a:lnTo>
                  <a:pt x="13" y="73"/>
                </a:lnTo>
                <a:lnTo>
                  <a:pt x="26" y="3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190"/>
          <p:cNvSpPr/>
          <p:nvPr/>
        </p:nvSpPr>
        <p:spPr bwMode="auto">
          <a:xfrm>
            <a:off x="3293111" y="2537192"/>
            <a:ext cx="31750" cy="109538"/>
          </a:xfrm>
          <a:custGeom>
            <a:avLst/>
            <a:gdLst>
              <a:gd name="T0" fmla="*/ 10 w 20"/>
              <a:gd name="T1" fmla="*/ 0 h 69"/>
              <a:gd name="T2" fmla="*/ 0 w 20"/>
              <a:gd name="T3" fmla="*/ 2 h 69"/>
              <a:gd name="T4" fmla="*/ 12 w 20"/>
              <a:gd name="T5" fmla="*/ 69 h 69"/>
              <a:gd name="T6" fmla="*/ 18 w 20"/>
              <a:gd name="T7" fmla="*/ 69 h 69"/>
              <a:gd name="T8" fmla="*/ 20 w 20"/>
              <a:gd name="T9" fmla="*/ 51 h 69"/>
              <a:gd name="T10" fmla="*/ 10 w 20"/>
              <a:gd name="T11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69">
                <a:moveTo>
                  <a:pt x="10" y="0"/>
                </a:moveTo>
                <a:lnTo>
                  <a:pt x="0" y="2"/>
                </a:lnTo>
                <a:lnTo>
                  <a:pt x="12" y="69"/>
                </a:lnTo>
                <a:lnTo>
                  <a:pt x="18" y="69"/>
                </a:lnTo>
                <a:lnTo>
                  <a:pt x="20" y="51"/>
                </a:lnTo>
                <a:lnTo>
                  <a:pt x="10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191"/>
          <p:cNvSpPr/>
          <p:nvPr/>
        </p:nvSpPr>
        <p:spPr bwMode="auto">
          <a:xfrm>
            <a:off x="3293111" y="2537192"/>
            <a:ext cx="31750" cy="109538"/>
          </a:xfrm>
          <a:custGeom>
            <a:avLst/>
            <a:gdLst>
              <a:gd name="T0" fmla="*/ 10 w 20"/>
              <a:gd name="T1" fmla="*/ 0 h 69"/>
              <a:gd name="T2" fmla="*/ 0 w 20"/>
              <a:gd name="T3" fmla="*/ 2 h 69"/>
              <a:gd name="T4" fmla="*/ 12 w 20"/>
              <a:gd name="T5" fmla="*/ 69 h 69"/>
              <a:gd name="T6" fmla="*/ 18 w 20"/>
              <a:gd name="T7" fmla="*/ 69 h 69"/>
              <a:gd name="T8" fmla="*/ 20 w 20"/>
              <a:gd name="T9" fmla="*/ 51 h 69"/>
              <a:gd name="T10" fmla="*/ 10 w 20"/>
              <a:gd name="T11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69">
                <a:moveTo>
                  <a:pt x="10" y="0"/>
                </a:moveTo>
                <a:lnTo>
                  <a:pt x="0" y="2"/>
                </a:lnTo>
                <a:lnTo>
                  <a:pt x="12" y="69"/>
                </a:lnTo>
                <a:lnTo>
                  <a:pt x="18" y="69"/>
                </a:lnTo>
                <a:lnTo>
                  <a:pt x="20" y="5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Freeform 192"/>
          <p:cNvSpPr/>
          <p:nvPr/>
        </p:nvSpPr>
        <p:spPr bwMode="auto">
          <a:xfrm>
            <a:off x="3321686" y="2618155"/>
            <a:ext cx="7938" cy="28575"/>
          </a:xfrm>
          <a:custGeom>
            <a:avLst/>
            <a:gdLst>
              <a:gd name="T0" fmla="*/ 2 w 5"/>
              <a:gd name="T1" fmla="*/ 0 h 18"/>
              <a:gd name="T2" fmla="*/ 0 w 5"/>
              <a:gd name="T3" fmla="*/ 18 h 18"/>
              <a:gd name="T4" fmla="*/ 5 w 5"/>
              <a:gd name="T5" fmla="*/ 16 h 18"/>
              <a:gd name="T6" fmla="*/ 2 w 5"/>
              <a:gd name="T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8">
                <a:moveTo>
                  <a:pt x="2" y="0"/>
                </a:moveTo>
                <a:lnTo>
                  <a:pt x="0" y="18"/>
                </a:lnTo>
                <a:lnTo>
                  <a:pt x="5" y="16"/>
                </a:lnTo>
                <a:lnTo>
                  <a:pt x="2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193"/>
          <p:cNvSpPr/>
          <p:nvPr/>
        </p:nvSpPr>
        <p:spPr bwMode="auto">
          <a:xfrm>
            <a:off x="3321686" y="2618155"/>
            <a:ext cx="7938" cy="28575"/>
          </a:xfrm>
          <a:custGeom>
            <a:avLst/>
            <a:gdLst>
              <a:gd name="T0" fmla="*/ 2 w 5"/>
              <a:gd name="T1" fmla="*/ 0 h 18"/>
              <a:gd name="T2" fmla="*/ 0 w 5"/>
              <a:gd name="T3" fmla="*/ 18 h 18"/>
              <a:gd name="T4" fmla="*/ 5 w 5"/>
              <a:gd name="T5" fmla="*/ 16 h 18"/>
              <a:gd name="T6" fmla="*/ 2 w 5"/>
              <a:gd name="T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8">
                <a:moveTo>
                  <a:pt x="2" y="0"/>
                </a:moveTo>
                <a:lnTo>
                  <a:pt x="0" y="18"/>
                </a:lnTo>
                <a:lnTo>
                  <a:pt x="5" y="16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194"/>
          <p:cNvSpPr/>
          <p:nvPr/>
        </p:nvSpPr>
        <p:spPr bwMode="auto">
          <a:xfrm>
            <a:off x="3394711" y="2537192"/>
            <a:ext cx="33338" cy="109538"/>
          </a:xfrm>
          <a:custGeom>
            <a:avLst/>
            <a:gdLst>
              <a:gd name="T0" fmla="*/ 8 w 21"/>
              <a:gd name="T1" fmla="*/ 0 h 69"/>
              <a:gd name="T2" fmla="*/ 0 w 21"/>
              <a:gd name="T3" fmla="*/ 67 h 69"/>
              <a:gd name="T4" fmla="*/ 13 w 21"/>
              <a:gd name="T5" fmla="*/ 69 h 69"/>
              <a:gd name="T6" fmla="*/ 21 w 21"/>
              <a:gd name="T7" fmla="*/ 0 h 69"/>
              <a:gd name="T8" fmla="*/ 8 w 21"/>
              <a:gd name="T9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69">
                <a:moveTo>
                  <a:pt x="8" y="0"/>
                </a:moveTo>
                <a:lnTo>
                  <a:pt x="0" y="67"/>
                </a:lnTo>
                <a:lnTo>
                  <a:pt x="13" y="69"/>
                </a:lnTo>
                <a:lnTo>
                  <a:pt x="21" y="0"/>
                </a:lnTo>
                <a:lnTo>
                  <a:pt x="8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195"/>
          <p:cNvSpPr/>
          <p:nvPr/>
        </p:nvSpPr>
        <p:spPr bwMode="auto">
          <a:xfrm>
            <a:off x="3394711" y="2537192"/>
            <a:ext cx="33338" cy="109538"/>
          </a:xfrm>
          <a:custGeom>
            <a:avLst/>
            <a:gdLst>
              <a:gd name="T0" fmla="*/ 8 w 21"/>
              <a:gd name="T1" fmla="*/ 0 h 69"/>
              <a:gd name="T2" fmla="*/ 0 w 21"/>
              <a:gd name="T3" fmla="*/ 67 h 69"/>
              <a:gd name="T4" fmla="*/ 13 w 21"/>
              <a:gd name="T5" fmla="*/ 69 h 69"/>
              <a:gd name="T6" fmla="*/ 21 w 21"/>
              <a:gd name="T7" fmla="*/ 0 h 69"/>
              <a:gd name="T8" fmla="*/ 8 w 21"/>
              <a:gd name="T9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69">
                <a:moveTo>
                  <a:pt x="8" y="0"/>
                </a:moveTo>
                <a:lnTo>
                  <a:pt x="0" y="67"/>
                </a:lnTo>
                <a:lnTo>
                  <a:pt x="13" y="69"/>
                </a:lnTo>
                <a:lnTo>
                  <a:pt x="21" y="0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196"/>
          <p:cNvSpPr/>
          <p:nvPr/>
        </p:nvSpPr>
        <p:spPr bwMode="auto">
          <a:xfrm>
            <a:off x="3350261" y="2548305"/>
            <a:ext cx="44450" cy="115888"/>
          </a:xfrm>
          <a:custGeom>
            <a:avLst/>
            <a:gdLst>
              <a:gd name="T0" fmla="*/ 15 w 28"/>
              <a:gd name="T1" fmla="*/ 0 h 73"/>
              <a:gd name="T2" fmla="*/ 0 w 28"/>
              <a:gd name="T3" fmla="*/ 68 h 73"/>
              <a:gd name="T4" fmla="*/ 10 w 28"/>
              <a:gd name="T5" fmla="*/ 73 h 73"/>
              <a:gd name="T6" fmla="*/ 28 w 28"/>
              <a:gd name="T7" fmla="*/ 5 h 73"/>
              <a:gd name="T8" fmla="*/ 15 w 28"/>
              <a:gd name="T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73">
                <a:moveTo>
                  <a:pt x="15" y="0"/>
                </a:moveTo>
                <a:lnTo>
                  <a:pt x="0" y="68"/>
                </a:lnTo>
                <a:lnTo>
                  <a:pt x="10" y="73"/>
                </a:lnTo>
                <a:lnTo>
                  <a:pt x="28" y="5"/>
                </a:lnTo>
                <a:lnTo>
                  <a:pt x="15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197"/>
          <p:cNvSpPr/>
          <p:nvPr/>
        </p:nvSpPr>
        <p:spPr bwMode="auto">
          <a:xfrm>
            <a:off x="3350261" y="2548305"/>
            <a:ext cx="44450" cy="115888"/>
          </a:xfrm>
          <a:custGeom>
            <a:avLst/>
            <a:gdLst>
              <a:gd name="T0" fmla="*/ 15 w 28"/>
              <a:gd name="T1" fmla="*/ 0 h 73"/>
              <a:gd name="T2" fmla="*/ 0 w 28"/>
              <a:gd name="T3" fmla="*/ 68 h 73"/>
              <a:gd name="T4" fmla="*/ 10 w 28"/>
              <a:gd name="T5" fmla="*/ 73 h 73"/>
              <a:gd name="T6" fmla="*/ 28 w 28"/>
              <a:gd name="T7" fmla="*/ 5 h 73"/>
              <a:gd name="T8" fmla="*/ 15 w 28"/>
              <a:gd name="T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73">
                <a:moveTo>
                  <a:pt x="15" y="0"/>
                </a:moveTo>
                <a:lnTo>
                  <a:pt x="0" y="68"/>
                </a:lnTo>
                <a:lnTo>
                  <a:pt x="10" y="73"/>
                </a:lnTo>
                <a:lnTo>
                  <a:pt x="28" y="5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198"/>
          <p:cNvSpPr/>
          <p:nvPr/>
        </p:nvSpPr>
        <p:spPr bwMode="auto">
          <a:xfrm>
            <a:off x="3239136" y="2524492"/>
            <a:ext cx="28575" cy="111125"/>
          </a:xfrm>
          <a:custGeom>
            <a:avLst/>
            <a:gdLst>
              <a:gd name="T0" fmla="*/ 5 w 18"/>
              <a:gd name="T1" fmla="*/ 0 h 70"/>
              <a:gd name="T2" fmla="*/ 0 w 18"/>
              <a:gd name="T3" fmla="*/ 67 h 70"/>
              <a:gd name="T4" fmla="*/ 13 w 18"/>
              <a:gd name="T5" fmla="*/ 70 h 70"/>
              <a:gd name="T6" fmla="*/ 18 w 18"/>
              <a:gd name="T7" fmla="*/ 0 h 70"/>
              <a:gd name="T8" fmla="*/ 5 w 18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70">
                <a:moveTo>
                  <a:pt x="5" y="0"/>
                </a:moveTo>
                <a:lnTo>
                  <a:pt x="0" y="67"/>
                </a:lnTo>
                <a:lnTo>
                  <a:pt x="13" y="70"/>
                </a:lnTo>
                <a:lnTo>
                  <a:pt x="18" y="0"/>
                </a:lnTo>
                <a:lnTo>
                  <a:pt x="5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199"/>
          <p:cNvSpPr/>
          <p:nvPr/>
        </p:nvSpPr>
        <p:spPr bwMode="auto">
          <a:xfrm>
            <a:off x="3239136" y="2524492"/>
            <a:ext cx="28575" cy="111125"/>
          </a:xfrm>
          <a:custGeom>
            <a:avLst/>
            <a:gdLst>
              <a:gd name="T0" fmla="*/ 5 w 18"/>
              <a:gd name="T1" fmla="*/ 0 h 70"/>
              <a:gd name="T2" fmla="*/ 0 w 18"/>
              <a:gd name="T3" fmla="*/ 67 h 70"/>
              <a:gd name="T4" fmla="*/ 13 w 18"/>
              <a:gd name="T5" fmla="*/ 70 h 70"/>
              <a:gd name="T6" fmla="*/ 18 w 18"/>
              <a:gd name="T7" fmla="*/ 0 h 70"/>
              <a:gd name="T8" fmla="*/ 5 w 18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70">
                <a:moveTo>
                  <a:pt x="5" y="0"/>
                </a:moveTo>
                <a:lnTo>
                  <a:pt x="0" y="67"/>
                </a:lnTo>
                <a:lnTo>
                  <a:pt x="13" y="70"/>
                </a:lnTo>
                <a:lnTo>
                  <a:pt x="18" y="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200"/>
          <p:cNvSpPr/>
          <p:nvPr/>
        </p:nvSpPr>
        <p:spPr bwMode="auto">
          <a:xfrm>
            <a:off x="3166111" y="2511792"/>
            <a:ext cx="49213" cy="111125"/>
          </a:xfrm>
          <a:custGeom>
            <a:avLst/>
            <a:gdLst>
              <a:gd name="T0" fmla="*/ 12 w 31"/>
              <a:gd name="T1" fmla="*/ 0 h 70"/>
              <a:gd name="T2" fmla="*/ 0 w 31"/>
              <a:gd name="T3" fmla="*/ 3 h 70"/>
              <a:gd name="T4" fmla="*/ 20 w 31"/>
              <a:gd name="T5" fmla="*/ 70 h 70"/>
              <a:gd name="T6" fmla="*/ 31 w 31"/>
              <a:gd name="T7" fmla="*/ 67 h 70"/>
              <a:gd name="T8" fmla="*/ 31 w 31"/>
              <a:gd name="T9" fmla="*/ 62 h 70"/>
              <a:gd name="T10" fmla="*/ 12 w 31"/>
              <a:gd name="T11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70">
                <a:moveTo>
                  <a:pt x="12" y="0"/>
                </a:moveTo>
                <a:lnTo>
                  <a:pt x="0" y="3"/>
                </a:lnTo>
                <a:lnTo>
                  <a:pt x="20" y="70"/>
                </a:lnTo>
                <a:lnTo>
                  <a:pt x="31" y="67"/>
                </a:lnTo>
                <a:lnTo>
                  <a:pt x="31" y="62"/>
                </a:lnTo>
                <a:lnTo>
                  <a:pt x="12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201"/>
          <p:cNvSpPr/>
          <p:nvPr/>
        </p:nvSpPr>
        <p:spPr bwMode="auto">
          <a:xfrm>
            <a:off x="3166111" y="2511792"/>
            <a:ext cx="49213" cy="111125"/>
          </a:xfrm>
          <a:custGeom>
            <a:avLst/>
            <a:gdLst>
              <a:gd name="T0" fmla="*/ 12 w 31"/>
              <a:gd name="T1" fmla="*/ 0 h 70"/>
              <a:gd name="T2" fmla="*/ 0 w 31"/>
              <a:gd name="T3" fmla="*/ 3 h 70"/>
              <a:gd name="T4" fmla="*/ 20 w 31"/>
              <a:gd name="T5" fmla="*/ 70 h 70"/>
              <a:gd name="T6" fmla="*/ 31 w 31"/>
              <a:gd name="T7" fmla="*/ 67 h 70"/>
              <a:gd name="T8" fmla="*/ 31 w 31"/>
              <a:gd name="T9" fmla="*/ 62 h 70"/>
              <a:gd name="T10" fmla="*/ 12 w 31"/>
              <a:gd name="T11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" h="70">
                <a:moveTo>
                  <a:pt x="12" y="0"/>
                </a:moveTo>
                <a:lnTo>
                  <a:pt x="0" y="3"/>
                </a:lnTo>
                <a:lnTo>
                  <a:pt x="20" y="70"/>
                </a:lnTo>
                <a:lnTo>
                  <a:pt x="31" y="67"/>
                </a:lnTo>
                <a:lnTo>
                  <a:pt x="31" y="62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202"/>
          <p:cNvSpPr/>
          <p:nvPr/>
        </p:nvSpPr>
        <p:spPr bwMode="auto">
          <a:xfrm>
            <a:off x="3140711" y="2516555"/>
            <a:ext cx="53975" cy="106363"/>
          </a:xfrm>
          <a:custGeom>
            <a:avLst/>
            <a:gdLst>
              <a:gd name="T0" fmla="*/ 13 w 34"/>
              <a:gd name="T1" fmla="*/ 0 h 67"/>
              <a:gd name="T2" fmla="*/ 0 w 34"/>
              <a:gd name="T3" fmla="*/ 2 h 67"/>
              <a:gd name="T4" fmla="*/ 21 w 34"/>
              <a:gd name="T5" fmla="*/ 67 h 67"/>
              <a:gd name="T6" fmla="*/ 34 w 34"/>
              <a:gd name="T7" fmla="*/ 64 h 67"/>
              <a:gd name="T8" fmla="*/ 13 w 34"/>
              <a:gd name="T9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67">
                <a:moveTo>
                  <a:pt x="13" y="0"/>
                </a:moveTo>
                <a:lnTo>
                  <a:pt x="0" y="2"/>
                </a:lnTo>
                <a:lnTo>
                  <a:pt x="21" y="67"/>
                </a:lnTo>
                <a:lnTo>
                  <a:pt x="34" y="64"/>
                </a:lnTo>
                <a:lnTo>
                  <a:pt x="13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203"/>
          <p:cNvSpPr/>
          <p:nvPr/>
        </p:nvSpPr>
        <p:spPr bwMode="auto">
          <a:xfrm>
            <a:off x="3140711" y="2516555"/>
            <a:ext cx="53975" cy="106363"/>
          </a:xfrm>
          <a:custGeom>
            <a:avLst/>
            <a:gdLst>
              <a:gd name="T0" fmla="*/ 13 w 34"/>
              <a:gd name="T1" fmla="*/ 0 h 67"/>
              <a:gd name="T2" fmla="*/ 0 w 34"/>
              <a:gd name="T3" fmla="*/ 2 h 67"/>
              <a:gd name="T4" fmla="*/ 21 w 34"/>
              <a:gd name="T5" fmla="*/ 67 h 67"/>
              <a:gd name="T6" fmla="*/ 34 w 34"/>
              <a:gd name="T7" fmla="*/ 64 h 67"/>
              <a:gd name="T8" fmla="*/ 13 w 34"/>
              <a:gd name="T9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67">
                <a:moveTo>
                  <a:pt x="13" y="0"/>
                </a:moveTo>
                <a:lnTo>
                  <a:pt x="0" y="2"/>
                </a:lnTo>
                <a:lnTo>
                  <a:pt x="21" y="67"/>
                </a:lnTo>
                <a:lnTo>
                  <a:pt x="34" y="64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204"/>
          <p:cNvSpPr/>
          <p:nvPr/>
        </p:nvSpPr>
        <p:spPr bwMode="auto">
          <a:xfrm>
            <a:off x="3215323" y="2532430"/>
            <a:ext cx="19050" cy="111125"/>
          </a:xfrm>
          <a:custGeom>
            <a:avLst/>
            <a:gdLst>
              <a:gd name="T0" fmla="*/ 12 w 12"/>
              <a:gd name="T1" fmla="*/ 0 h 70"/>
              <a:gd name="T2" fmla="*/ 0 w 12"/>
              <a:gd name="T3" fmla="*/ 0 h 70"/>
              <a:gd name="T4" fmla="*/ 0 w 12"/>
              <a:gd name="T5" fmla="*/ 49 h 70"/>
              <a:gd name="T6" fmla="*/ 2 w 12"/>
              <a:gd name="T7" fmla="*/ 52 h 70"/>
              <a:gd name="T8" fmla="*/ 0 w 12"/>
              <a:gd name="T9" fmla="*/ 54 h 70"/>
              <a:gd name="T10" fmla="*/ 0 w 12"/>
              <a:gd name="T11" fmla="*/ 70 h 70"/>
              <a:gd name="T12" fmla="*/ 12 w 12"/>
              <a:gd name="T13" fmla="*/ 70 h 70"/>
              <a:gd name="T14" fmla="*/ 12 w 12"/>
              <a:gd name="T15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70">
                <a:moveTo>
                  <a:pt x="12" y="0"/>
                </a:moveTo>
                <a:lnTo>
                  <a:pt x="0" y="0"/>
                </a:lnTo>
                <a:lnTo>
                  <a:pt x="0" y="49"/>
                </a:lnTo>
                <a:lnTo>
                  <a:pt x="2" y="52"/>
                </a:lnTo>
                <a:lnTo>
                  <a:pt x="0" y="54"/>
                </a:lnTo>
                <a:lnTo>
                  <a:pt x="0" y="70"/>
                </a:lnTo>
                <a:lnTo>
                  <a:pt x="12" y="70"/>
                </a:lnTo>
                <a:lnTo>
                  <a:pt x="12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206"/>
          <p:cNvSpPr/>
          <p:nvPr/>
        </p:nvSpPr>
        <p:spPr bwMode="auto">
          <a:xfrm>
            <a:off x="3215323" y="2532429"/>
            <a:ext cx="19050" cy="111125"/>
          </a:xfrm>
          <a:custGeom>
            <a:avLst/>
            <a:gdLst>
              <a:gd name="T0" fmla="*/ 12 w 12"/>
              <a:gd name="T1" fmla="*/ 0 h 70"/>
              <a:gd name="T2" fmla="*/ 0 w 12"/>
              <a:gd name="T3" fmla="*/ 0 h 70"/>
              <a:gd name="T4" fmla="*/ 0 w 12"/>
              <a:gd name="T5" fmla="*/ 49 h 70"/>
              <a:gd name="T6" fmla="*/ 2 w 12"/>
              <a:gd name="T7" fmla="*/ 52 h 70"/>
              <a:gd name="T8" fmla="*/ 0 w 12"/>
              <a:gd name="T9" fmla="*/ 54 h 70"/>
              <a:gd name="T10" fmla="*/ 0 w 12"/>
              <a:gd name="T11" fmla="*/ 70 h 70"/>
              <a:gd name="T12" fmla="*/ 12 w 12"/>
              <a:gd name="T13" fmla="*/ 70 h 70"/>
              <a:gd name="T14" fmla="*/ 12 w 12"/>
              <a:gd name="T15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70">
                <a:moveTo>
                  <a:pt x="12" y="0"/>
                </a:moveTo>
                <a:lnTo>
                  <a:pt x="0" y="0"/>
                </a:lnTo>
                <a:lnTo>
                  <a:pt x="0" y="49"/>
                </a:lnTo>
                <a:lnTo>
                  <a:pt x="2" y="52"/>
                </a:lnTo>
                <a:lnTo>
                  <a:pt x="0" y="54"/>
                </a:lnTo>
                <a:lnTo>
                  <a:pt x="0" y="70"/>
                </a:lnTo>
                <a:lnTo>
                  <a:pt x="12" y="70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207"/>
          <p:cNvSpPr/>
          <p:nvPr/>
        </p:nvSpPr>
        <p:spPr bwMode="auto">
          <a:xfrm>
            <a:off x="3215323" y="2610217"/>
            <a:ext cx="3175" cy="7938"/>
          </a:xfrm>
          <a:custGeom>
            <a:avLst/>
            <a:gdLst>
              <a:gd name="T0" fmla="*/ 0 w 2"/>
              <a:gd name="T1" fmla="*/ 0 h 5"/>
              <a:gd name="T2" fmla="*/ 0 w 2"/>
              <a:gd name="T3" fmla="*/ 5 h 5"/>
              <a:gd name="T4" fmla="*/ 2 w 2"/>
              <a:gd name="T5" fmla="*/ 3 h 5"/>
              <a:gd name="T6" fmla="*/ 0 w 2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5">
                <a:moveTo>
                  <a:pt x="0" y="0"/>
                </a:moveTo>
                <a:lnTo>
                  <a:pt x="0" y="5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6565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208"/>
          <p:cNvSpPr/>
          <p:nvPr/>
        </p:nvSpPr>
        <p:spPr bwMode="auto">
          <a:xfrm>
            <a:off x="3215323" y="2610217"/>
            <a:ext cx="3175" cy="7938"/>
          </a:xfrm>
          <a:custGeom>
            <a:avLst/>
            <a:gdLst>
              <a:gd name="T0" fmla="*/ 0 w 2"/>
              <a:gd name="T1" fmla="*/ 0 h 5"/>
              <a:gd name="T2" fmla="*/ 0 w 2"/>
              <a:gd name="T3" fmla="*/ 5 h 5"/>
              <a:gd name="T4" fmla="*/ 2 w 2"/>
              <a:gd name="T5" fmla="*/ 3 h 5"/>
              <a:gd name="T6" fmla="*/ 0 w 2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5">
                <a:moveTo>
                  <a:pt x="0" y="0"/>
                </a:moveTo>
                <a:lnTo>
                  <a:pt x="0" y="5"/>
                </a:lnTo>
                <a:lnTo>
                  <a:pt x="2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2" name="Freeform 209"/>
          <p:cNvSpPr/>
          <p:nvPr/>
        </p:nvSpPr>
        <p:spPr bwMode="auto">
          <a:xfrm>
            <a:off x="3267711" y="2565767"/>
            <a:ext cx="44450" cy="109538"/>
          </a:xfrm>
          <a:custGeom>
            <a:avLst/>
            <a:gdLst>
              <a:gd name="T0" fmla="*/ 13 w 28"/>
              <a:gd name="T1" fmla="*/ 0 h 69"/>
              <a:gd name="T2" fmla="*/ 0 w 28"/>
              <a:gd name="T3" fmla="*/ 2 h 69"/>
              <a:gd name="T4" fmla="*/ 16 w 28"/>
              <a:gd name="T5" fmla="*/ 69 h 69"/>
              <a:gd name="T6" fmla="*/ 28 w 28"/>
              <a:gd name="T7" fmla="*/ 67 h 69"/>
              <a:gd name="T8" fmla="*/ 13 w 28"/>
              <a:gd name="T9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69">
                <a:moveTo>
                  <a:pt x="13" y="0"/>
                </a:moveTo>
                <a:lnTo>
                  <a:pt x="0" y="2"/>
                </a:lnTo>
                <a:lnTo>
                  <a:pt x="16" y="69"/>
                </a:lnTo>
                <a:lnTo>
                  <a:pt x="28" y="67"/>
                </a:lnTo>
                <a:lnTo>
                  <a:pt x="13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210"/>
          <p:cNvSpPr/>
          <p:nvPr/>
        </p:nvSpPr>
        <p:spPr bwMode="auto">
          <a:xfrm>
            <a:off x="3267711" y="2565767"/>
            <a:ext cx="44450" cy="109538"/>
          </a:xfrm>
          <a:custGeom>
            <a:avLst/>
            <a:gdLst>
              <a:gd name="T0" fmla="*/ 13 w 28"/>
              <a:gd name="T1" fmla="*/ 0 h 69"/>
              <a:gd name="T2" fmla="*/ 0 w 28"/>
              <a:gd name="T3" fmla="*/ 2 h 69"/>
              <a:gd name="T4" fmla="*/ 16 w 28"/>
              <a:gd name="T5" fmla="*/ 69 h 69"/>
              <a:gd name="T6" fmla="*/ 28 w 28"/>
              <a:gd name="T7" fmla="*/ 67 h 69"/>
              <a:gd name="T8" fmla="*/ 13 w 28"/>
              <a:gd name="T9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69">
                <a:moveTo>
                  <a:pt x="13" y="0"/>
                </a:moveTo>
                <a:lnTo>
                  <a:pt x="0" y="2"/>
                </a:lnTo>
                <a:lnTo>
                  <a:pt x="16" y="69"/>
                </a:lnTo>
                <a:lnTo>
                  <a:pt x="28" y="67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211"/>
          <p:cNvSpPr/>
          <p:nvPr/>
        </p:nvSpPr>
        <p:spPr bwMode="auto">
          <a:xfrm>
            <a:off x="3140711" y="2638792"/>
            <a:ext cx="290513" cy="144463"/>
          </a:xfrm>
          <a:custGeom>
            <a:avLst/>
            <a:gdLst>
              <a:gd name="T0" fmla="*/ 0 w 183"/>
              <a:gd name="T1" fmla="*/ 0 h 91"/>
              <a:gd name="T2" fmla="*/ 3 w 183"/>
              <a:gd name="T3" fmla="*/ 36 h 91"/>
              <a:gd name="T4" fmla="*/ 181 w 183"/>
              <a:gd name="T5" fmla="*/ 91 h 91"/>
              <a:gd name="T6" fmla="*/ 183 w 183"/>
              <a:gd name="T7" fmla="*/ 57 h 91"/>
              <a:gd name="T8" fmla="*/ 0 w 183"/>
              <a:gd name="T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91">
                <a:moveTo>
                  <a:pt x="0" y="0"/>
                </a:moveTo>
                <a:lnTo>
                  <a:pt x="3" y="36"/>
                </a:lnTo>
                <a:lnTo>
                  <a:pt x="181" y="91"/>
                </a:lnTo>
                <a:lnTo>
                  <a:pt x="183" y="57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212"/>
          <p:cNvSpPr/>
          <p:nvPr/>
        </p:nvSpPr>
        <p:spPr bwMode="auto">
          <a:xfrm>
            <a:off x="3140711" y="2638792"/>
            <a:ext cx="290513" cy="144463"/>
          </a:xfrm>
          <a:custGeom>
            <a:avLst/>
            <a:gdLst>
              <a:gd name="T0" fmla="*/ 0 w 183"/>
              <a:gd name="T1" fmla="*/ 0 h 91"/>
              <a:gd name="T2" fmla="*/ 3 w 183"/>
              <a:gd name="T3" fmla="*/ 36 h 91"/>
              <a:gd name="T4" fmla="*/ 181 w 183"/>
              <a:gd name="T5" fmla="*/ 91 h 91"/>
              <a:gd name="T6" fmla="*/ 183 w 183"/>
              <a:gd name="T7" fmla="*/ 57 h 91"/>
              <a:gd name="T8" fmla="*/ 0 w 183"/>
              <a:gd name="T9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3" h="91">
                <a:moveTo>
                  <a:pt x="0" y="0"/>
                </a:moveTo>
                <a:lnTo>
                  <a:pt x="3" y="36"/>
                </a:lnTo>
                <a:lnTo>
                  <a:pt x="181" y="91"/>
                </a:lnTo>
                <a:lnTo>
                  <a:pt x="183" y="5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Freeform 213"/>
          <p:cNvSpPr/>
          <p:nvPr/>
        </p:nvSpPr>
        <p:spPr bwMode="auto">
          <a:xfrm>
            <a:off x="3145473" y="2700704"/>
            <a:ext cx="282575" cy="147638"/>
          </a:xfrm>
          <a:custGeom>
            <a:avLst/>
            <a:gdLst>
              <a:gd name="T0" fmla="*/ 0 w 178"/>
              <a:gd name="T1" fmla="*/ 0 h 93"/>
              <a:gd name="T2" fmla="*/ 5 w 178"/>
              <a:gd name="T3" fmla="*/ 39 h 93"/>
              <a:gd name="T4" fmla="*/ 175 w 178"/>
              <a:gd name="T5" fmla="*/ 93 h 93"/>
              <a:gd name="T6" fmla="*/ 178 w 178"/>
              <a:gd name="T7" fmla="*/ 57 h 93"/>
              <a:gd name="T8" fmla="*/ 0 w 178"/>
              <a:gd name="T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" h="93">
                <a:moveTo>
                  <a:pt x="0" y="0"/>
                </a:moveTo>
                <a:lnTo>
                  <a:pt x="5" y="39"/>
                </a:lnTo>
                <a:lnTo>
                  <a:pt x="175" y="93"/>
                </a:lnTo>
                <a:lnTo>
                  <a:pt x="178" y="57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214"/>
          <p:cNvSpPr/>
          <p:nvPr/>
        </p:nvSpPr>
        <p:spPr bwMode="auto">
          <a:xfrm>
            <a:off x="3145473" y="2700704"/>
            <a:ext cx="282575" cy="147638"/>
          </a:xfrm>
          <a:custGeom>
            <a:avLst/>
            <a:gdLst>
              <a:gd name="T0" fmla="*/ 0 w 178"/>
              <a:gd name="T1" fmla="*/ 0 h 93"/>
              <a:gd name="T2" fmla="*/ 5 w 178"/>
              <a:gd name="T3" fmla="*/ 39 h 93"/>
              <a:gd name="T4" fmla="*/ 175 w 178"/>
              <a:gd name="T5" fmla="*/ 93 h 93"/>
              <a:gd name="T6" fmla="*/ 178 w 178"/>
              <a:gd name="T7" fmla="*/ 57 h 93"/>
              <a:gd name="T8" fmla="*/ 0 w 178"/>
              <a:gd name="T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" h="93">
                <a:moveTo>
                  <a:pt x="0" y="0"/>
                </a:moveTo>
                <a:lnTo>
                  <a:pt x="5" y="39"/>
                </a:lnTo>
                <a:lnTo>
                  <a:pt x="175" y="93"/>
                </a:lnTo>
                <a:lnTo>
                  <a:pt x="178" y="5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8" name="Freeform 215"/>
          <p:cNvSpPr/>
          <p:nvPr/>
        </p:nvSpPr>
        <p:spPr bwMode="auto">
          <a:xfrm>
            <a:off x="3132773" y="2553067"/>
            <a:ext cx="315913" cy="171450"/>
          </a:xfrm>
          <a:custGeom>
            <a:avLst/>
            <a:gdLst>
              <a:gd name="T0" fmla="*/ 77 w 77"/>
              <a:gd name="T1" fmla="*/ 0 h 42"/>
              <a:gd name="T2" fmla="*/ 39 w 77"/>
              <a:gd name="T3" fmla="*/ 18 h 42"/>
              <a:gd name="T4" fmla="*/ 0 w 77"/>
              <a:gd name="T5" fmla="*/ 0 h 42"/>
              <a:gd name="T6" fmla="*/ 2 w 77"/>
              <a:gd name="T7" fmla="*/ 19 h 42"/>
              <a:gd name="T8" fmla="*/ 73 w 77"/>
              <a:gd name="T9" fmla="*/ 42 h 42"/>
              <a:gd name="T10" fmla="*/ 77 w 77"/>
              <a:gd name="T11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" h="42">
                <a:moveTo>
                  <a:pt x="77" y="0"/>
                </a:moveTo>
                <a:cubicBezTo>
                  <a:pt x="77" y="0"/>
                  <a:pt x="68" y="18"/>
                  <a:pt x="39" y="18"/>
                </a:cubicBezTo>
                <a:cubicBezTo>
                  <a:pt x="10" y="18"/>
                  <a:pt x="0" y="0"/>
                  <a:pt x="0" y="0"/>
                </a:cubicBezTo>
                <a:cubicBezTo>
                  <a:pt x="2" y="19"/>
                  <a:pt x="2" y="19"/>
                  <a:pt x="2" y="19"/>
                </a:cubicBezTo>
                <a:cubicBezTo>
                  <a:pt x="73" y="42"/>
                  <a:pt x="73" y="42"/>
                  <a:pt x="73" y="42"/>
                </a:cubicBezTo>
                <a:lnTo>
                  <a:pt x="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9" name="Freeform 216"/>
          <p:cNvSpPr/>
          <p:nvPr/>
        </p:nvSpPr>
        <p:spPr bwMode="auto">
          <a:xfrm>
            <a:off x="3153411" y="2770554"/>
            <a:ext cx="269875" cy="123825"/>
          </a:xfrm>
          <a:custGeom>
            <a:avLst/>
            <a:gdLst>
              <a:gd name="T0" fmla="*/ 5 w 170"/>
              <a:gd name="T1" fmla="*/ 78 h 78"/>
              <a:gd name="T2" fmla="*/ 168 w 170"/>
              <a:gd name="T3" fmla="*/ 78 h 78"/>
              <a:gd name="T4" fmla="*/ 170 w 170"/>
              <a:gd name="T5" fmla="*/ 54 h 78"/>
              <a:gd name="T6" fmla="*/ 0 w 170"/>
              <a:gd name="T7" fmla="*/ 0 h 78"/>
              <a:gd name="T8" fmla="*/ 5 w 170"/>
              <a:gd name="T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" h="78">
                <a:moveTo>
                  <a:pt x="5" y="78"/>
                </a:moveTo>
                <a:lnTo>
                  <a:pt x="168" y="78"/>
                </a:lnTo>
                <a:lnTo>
                  <a:pt x="170" y="54"/>
                </a:lnTo>
                <a:lnTo>
                  <a:pt x="0" y="0"/>
                </a:lnTo>
                <a:lnTo>
                  <a:pt x="5" y="7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0" name="Freeform 217"/>
          <p:cNvSpPr/>
          <p:nvPr/>
        </p:nvSpPr>
        <p:spPr bwMode="auto">
          <a:xfrm>
            <a:off x="3866198" y="2824529"/>
            <a:ext cx="438150" cy="44450"/>
          </a:xfrm>
          <a:custGeom>
            <a:avLst/>
            <a:gdLst>
              <a:gd name="T0" fmla="*/ 103 w 107"/>
              <a:gd name="T1" fmla="*/ 11 h 11"/>
              <a:gd name="T2" fmla="*/ 5 w 107"/>
              <a:gd name="T3" fmla="*/ 11 h 11"/>
              <a:gd name="T4" fmla="*/ 2 w 107"/>
              <a:gd name="T5" fmla="*/ 0 h 11"/>
              <a:gd name="T6" fmla="*/ 106 w 107"/>
              <a:gd name="T7" fmla="*/ 0 h 11"/>
              <a:gd name="T8" fmla="*/ 103 w 107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" h="11">
                <a:moveTo>
                  <a:pt x="103" y="11"/>
                </a:moveTo>
                <a:cubicBezTo>
                  <a:pt x="98" y="11"/>
                  <a:pt x="10" y="11"/>
                  <a:pt x="5" y="11"/>
                </a:cubicBezTo>
                <a:cubicBezTo>
                  <a:pt x="0" y="11"/>
                  <a:pt x="2" y="0"/>
                  <a:pt x="2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06" y="0"/>
                  <a:pt x="107" y="11"/>
                  <a:pt x="103" y="1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Rectangle 218"/>
          <p:cNvSpPr>
            <a:spLocks noChangeArrowheads="1"/>
          </p:cNvSpPr>
          <p:nvPr/>
        </p:nvSpPr>
        <p:spPr bwMode="auto">
          <a:xfrm>
            <a:off x="3866198" y="2734042"/>
            <a:ext cx="438150" cy="3175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219"/>
          <p:cNvSpPr/>
          <p:nvPr/>
        </p:nvSpPr>
        <p:spPr bwMode="auto">
          <a:xfrm>
            <a:off x="4070986" y="2778492"/>
            <a:ext cx="53975" cy="12700"/>
          </a:xfrm>
          <a:custGeom>
            <a:avLst/>
            <a:gdLst>
              <a:gd name="T0" fmla="*/ 2 w 13"/>
              <a:gd name="T1" fmla="*/ 2 h 3"/>
              <a:gd name="T2" fmla="*/ 4 w 13"/>
              <a:gd name="T3" fmla="*/ 3 h 3"/>
              <a:gd name="T4" fmla="*/ 7 w 13"/>
              <a:gd name="T5" fmla="*/ 2 h 3"/>
              <a:gd name="T6" fmla="*/ 13 w 13"/>
              <a:gd name="T7" fmla="*/ 0 h 3"/>
              <a:gd name="T8" fmla="*/ 0 w 13"/>
              <a:gd name="T9" fmla="*/ 0 h 3"/>
              <a:gd name="T10" fmla="*/ 1 w 13"/>
              <a:gd name="T11" fmla="*/ 1 h 3"/>
              <a:gd name="T12" fmla="*/ 2 w 13"/>
              <a:gd name="T13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" h="3">
                <a:moveTo>
                  <a:pt x="2" y="2"/>
                </a:moveTo>
                <a:cubicBezTo>
                  <a:pt x="3" y="2"/>
                  <a:pt x="3" y="2"/>
                  <a:pt x="4" y="3"/>
                </a:cubicBezTo>
                <a:cubicBezTo>
                  <a:pt x="4" y="3"/>
                  <a:pt x="5" y="2"/>
                  <a:pt x="7" y="2"/>
                </a:cubicBezTo>
                <a:cubicBezTo>
                  <a:pt x="10" y="1"/>
                  <a:pt x="12" y="0"/>
                  <a:pt x="13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1"/>
                  <a:pt x="1" y="1"/>
                </a:cubicBezTo>
                <a:lnTo>
                  <a:pt x="2" y="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220"/>
          <p:cNvSpPr/>
          <p:nvPr/>
        </p:nvSpPr>
        <p:spPr bwMode="auto">
          <a:xfrm>
            <a:off x="4021773" y="2778492"/>
            <a:ext cx="20638" cy="4763"/>
          </a:xfrm>
          <a:custGeom>
            <a:avLst/>
            <a:gdLst>
              <a:gd name="T0" fmla="*/ 5 w 5"/>
              <a:gd name="T1" fmla="*/ 0 h 1"/>
              <a:gd name="T2" fmla="*/ 0 w 5"/>
              <a:gd name="T3" fmla="*/ 0 h 1"/>
              <a:gd name="T4" fmla="*/ 3 w 5"/>
              <a:gd name="T5" fmla="*/ 1 h 1"/>
              <a:gd name="T6" fmla="*/ 5 w 5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1">
                <a:moveTo>
                  <a:pt x="5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1"/>
                  <a:pt x="3" y="1"/>
                </a:cubicBezTo>
                <a:cubicBezTo>
                  <a:pt x="4" y="1"/>
                  <a:pt x="5" y="0"/>
                  <a:pt x="5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221"/>
          <p:cNvSpPr/>
          <p:nvPr/>
        </p:nvSpPr>
        <p:spPr bwMode="auto">
          <a:xfrm>
            <a:off x="4210686" y="2778492"/>
            <a:ext cx="15875" cy="0"/>
          </a:xfrm>
          <a:custGeom>
            <a:avLst/>
            <a:gdLst>
              <a:gd name="T0" fmla="*/ 10 w 10"/>
              <a:gd name="T1" fmla="*/ 0 w 10"/>
              <a:gd name="T2" fmla="*/ 8 w 10"/>
              <a:gd name="T3" fmla="*/ 10 w 10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0">
                <a:moveTo>
                  <a:pt x="10" y="0"/>
                </a:moveTo>
                <a:lnTo>
                  <a:pt x="0" y="0"/>
                </a:lnTo>
                <a:lnTo>
                  <a:pt x="8" y="0"/>
                </a:lnTo>
                <a:lnTo>
                  <a:pt x="1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222"/>
          <p:cNvSpPr/>
          <p:nvPr/>
        </p:nvSpPr>
        <p:spPr bwMode="auto">
          <a:xfrm>
            <a:off x="3886836" y="2778492"/>
            <a:ext cx="73025" cy="25400"/>
          </a:xfrm>
          <a:custGeom>
            <a:avLst/>
            <a:gdLst>
              <a:gd name="T0" fmla="*/ 9 w 18"/>
              <a:gd name="T1" fmla="*/ 4 h 6"/>
              <a:gd name="T2" fmla="*/ 17 w 18"/>
              <a:gd name="T3" fmla="*/ 0 h 6"/>
              <a:gd name="T4" fmla="*/ 18 w 18"/>
              <a:gd name="T5" fmla="*/ 0 h 6"/>
              <a:gd name="T6" fmla="*/ 0 w 18"/>
              <a:gd name="T7" fmla="*/ 0 h 6"/>
              <a:gd name="T8" fmla="*/ 9 w 18"/>
              <a:gd name="T9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6">
                <a:moveTo>
                  <a:pt x="9" y="4"/>
                </a:moveTo>
                <a:cubicBezTo>
                  <a:pt x="12" y="3"/>
                  <a:pt x="14" y="2"/>
                  <a:pt x="17" y="0"/>
                </a:cubicBezTo>
                <a:cubicBezTo>
                  <a:pt x="17" y="0"/>
                  <a:pt x="17" y="0"/>
                  <a:pt x="18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1"/>
                  <a:pt x="4" y="6"/>
                  <a:pt x="9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223"/>
          <p:cNvSpPr/>
          <p:nvPr/>
        </p:nvSpPr>
        <p:spPr bwMode="auto">
          <a:xfrm>
            <a:off x="3853498" y="2778492"/>
            <a:ext cx="57150" cy="33338"/>
          </a:xfrm>
          <a:custGeom>
            <a:avLst/>
            <a:gdLst>
              <a:gd name="T0" fmla="*/ 4 w 14"/>
              <a:gd name="T1" fmla="*/ 0 h 8"/>
              <a:gd name="T2" fmla="*/ 6 w 14"/>
              <a:gd name="T3" fmla="*/ 0 h 8"/>
              <a:gd name="T4" fmla="*/ 0 w 14"/>
              <a:gd name="T5" fmla="*/ 0 h 8"/>
              <a:gd name="T6" fmla="*/ 0 w 14"/>
              <a:gd name="T7" fmla="*/ 8 h 8"/>
              <a:gd name="T8" fmla="*/ 14 w 14"/>
              <a:gd name="T9" fmla="*/ 8 h 8"/>
              <a:gd name="T10" fmla="*/ 4 w 14"/>
              <a:gd name="T11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8">
                <a:moveTo>
                  <a:pt x="4" y="0"/>
                </a:moveTo>
                <a:cubicBezTo>
                  <a:pt x="6" y="0"/>
                  <a:pt x="6" y="0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9" y="7"/>
                  <a:pt x="6" y="3"/>
                  <a:pt x="4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7" name="Freeform 224"/>
          <p:cNvSpPr/>
          <p:nvPr/>
        </p:nvSpPr>
        <p:spPr bwMode="auto">
          <a:xfrm>
            <a:off x="3915411" y="2778492"/>
            <a:ext cx="406400" cy="33338"/>
          </a:xfrm>
          <a:custGeom>
            <a:avLst/>
            <a:gdLst>
              <a:gd name="T0" fmla="*/ 99 w 99"/>
              <a:gd name="T1" fmla="*/ 0 h 8"/>
              <a:gd name="T2" fmla="*/ 87 w 99"/>
              <a:gd name="T3" fmla="*/ 0 h 8"/>
              <a:gd name="T4" fmla="*/ 92 w 99"/>
              <a:gd name="T5" fmla="*/ 2 h 8"/>
              <a:gd name="T6" fmla="*/ 90 w 99"/>
              <a:gd name="T7" fmla="*/ 5 h 8"/>
              <a:gd name="T8" fmla="*/ 81 w 99"/>
              <a:gd name="T9" fmla="*/ 0 h 8"/>
              <a:gd name="T10" fmla="*/ 75 w 99"/>
              <a:gd name="T11" fmla="*/ 4 h 8"/>
              <a:gd name="T12" fmla="*/ 67 w 99"/>
              <a:gd name="T13" fmla="*/ 1 h 8"/>
              <a:gd name="T14" fmla="*/ 56 w 99"/>
              <a:gd name="T15" fmla="*/ 1 h 8"/>
              <a:gd name="T16" fmla="*/ 53 w 99"/>
              <a:gd name="T17" fmla="*/ 2 h 8"/>
              <a:gd name="T18" fmla="*/ 45 w 99"/>
              <a:gd name="T19" fmla="*/ 5 h 8"/>
              <a:gd name="T20" fmla="*/ 39 w 99"/>
              <a:gd name="T21" fmla="*/ 5 h 8"/>
              <a:gd name="T22" fmla="*/ 39 w 99"/>
              <a:gd name="T23" fmla="*/ 5 h 8"/>
              <a:gd name="T24" fmla="*/ 37 w 99"/>
              <a:gd name="T25" fmla="*/ 3 h 8"/>
              <a:gd name="T26" fmla="*/ 35 w 99"/>
              <a:gd name="T27" fmla="*/ 1 h 8"/>
              <a:gd name="T28" fmla="*/ 34 w 99"/>
              <a:gd name="T29" fmla="*/ 2 h 8"/>
              <a:gd name="T30" fmla="*/ 29 w 99"/>
              <a:gd name="T31" fmla="*/ 4 h 8"/>
              <a:gd name="T32" fmla="*/ 24 w 99"/>
              <a:gd name="T33" fmla="*/ 2 h 8"/>
              <a:gd name="T34" fmla="*/ 20 w 99"/>
              <a:gd name="T35" fmla="*/ 0 h 8"/>
              <a:gd name="T36" fmla="*/ 11 w 99"/>
              <a:gd name="T37" fmla="*/ 3 h 8"/>
              <a:gd name="T38" fmla="*/ 3 w 99"/>
              <a:gd name="T39" fmla="*/ 7 h 8"/>
              <a:gd name="T40" fmla="*/ 0 w 99"/>
              <a:gd name="T41" fmla="*/ 8 h 8"/>
              <a:gd name="T42" fmla="*/ 99 w 99"/>
              <a:gd name="T43" fmla="*/ 8 h 8"/>
              <a:gd name="T44" fmla="*/ 99 w 99"/>
              <a:gd name="T4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9" h="8">
                <a:moveTo>
                  <a:pt x="99" y="0"/>
                </a:moveTo>
                <a:cubicBezTo>
                  <a:pt x="87" y="0"/>
                  <a:pt x="87" y="0"/>
                  <a:pt x="87" y="0"/>
                </a:cubicBezTo>
                <a:cubicBezTo>
                  <a:pt x="92" y="2"/>
                  <a:pt x="92" y="2"/>
                  <a:pt x="92" y="2"/>
                </a:cubicBezTo>
                <a:cubicBezTo>
                  <a:pt x="90" y="5"/>
                  <a:pt x="90" y="5"/>
                  <a:pt x="90" y="5"/>
                </a:cubicBezTo>
                <a:cubicBezTo>
                  <a:pt x="81" y="0"/>
                  <a:pt x="81" y="0"/>
                  <a:pt x="81" y="0"/>
                </a:cubicBezTo>
                <a:cubicBezTo>
                  <a:pt x="75" y="4"/>
                  <a:pt x="75" y="4"/>
                  <a:pt x="75" y="4"/>
                </a:cubicBezTo>
                <a:cubicBezTo>
                  <a:pt x="67" y="1"/>
                  <a:pt x="67" y="1"/>
                  <a:pt x="67" y="1"/>
                </a:cubicBezTo>
                <a:cubicBezTo>
                  <a:pt x="56" y="1"/>
                  <a:pt x="56" y="1"/>
                  <a:pt x="56" y="1"/>
                </a:cubicBezTo>
                <a:cubicBezTo>
                  <a:pt x="54" y="1"/>
                  <a:pt x="54" y="2"/>
                  <a:pt x="53" y="2"/>
                </a:cubicBezTo>
                <a:cubicBezTo>
                  <a:pt x="51" y="3"/>
                  <a:pt x="50" y="4"/>
                  <a:pt x="45" y="5"/>
                </a:cubicBezTo>
                <a:cubicBezTo>
                  <a:pt x="41" y="6"/>
                  <a:pt x="40" y="6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8" y="5"/>
                  <a:pt x="37" y="3"/>
                  <a:pt x="37" y="3"/>
                </a:cubicBezTo>
                <a:cubicBezTo>
                  <a:pt x="36" y="2"/>
                  <a:pt x="36" y="1"/>
                  <a:pt x="35" y="1"/>
                </a:cubicBezTo>
                <a:cubicBezTo>
                  <a:pt x="35" y="1"/>
                  <a:pt x="35" y="1"/>
                  <a:pt x="34" y="2"/>
                </a:cubicBezTo>
                <a:cubicBezTo>
                  <a:pt x="33" y="2"/>
                  <a:pt x="31" y="4"/>
                  <a:pt x="29" y="4"/>
                </a:cubicBezTo>
                <a:cubicBezTo>
                  <a:pt x="26" y="4"/>
                  <a:pt x="25" y="3"/>
                  <a:pt x="24" y="2"/>
                </a:cubicBezTo>
                <a:cubicBezTo>
                  <a:pt x="24" y="1"/>
                  <a:pt x="23" y="1"/>
                  <a:pt x="20" y="0"/>
                </a:cubicBezTo>
                <a:cubicBezTo>
                  <a:pt x="18" y="0"/>
                  <a:pt x="15" y="1"/>
                  <a:pt x="11" y="3"/>
                </a:cubicBezTo>
                <a:cubicBezTo>
                  <a:pt x="9" y="4"/>
                  <a:pt x="6" y="6"/>
                  <a:pt x="3" y="7"/>
                </a:cubicBezTo>
                <a:cubicBezTo>
                  <a:pt x="2" y="7"/>
                  <a:pt x="1" y="7"/>
                  <a:pt x="0" y="8"/>
                </a:cubicBezTo>
                <a:cubicBezTo>
                  <a:pt x="99" y="8"/>
                  <a:pt x="99" y="8"/>
                  <a:pt x="99" y="8"/>
                </a:cubicBezTo>
                <a:lnTo>
                  <a:pt x="99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8" name="Freeform 225"/>
          <p:cNvSpPr/>
          <p:nvPr/>
        </p:nvSpPr>
        <p:spPr bwMode="auto">
          <a:xfrm>
            <a:off x="3910648" y="2811829"/>
            <a:ext cx="4763" cy="0"/>
          </a:xfrm>
          <a:custGeom>
            <a:avLst/>
            <a:gdLst>
              <a:gd name="T0" fmla="*/ 3 w 3"/>
              <a:gd name="T1" fmla="*/ 3 w 3"/>
              <a:gd name="T2" fmla="*/ 0 w 3"/>
              <a:gd name="T3" fmla="*/ 3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3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3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9" name="Freeform 226"/>
          <p:cNvSpPr/>
          <p:nvPr/>
        </p:nvSpPr>
        <p:spPr bwMode="auto">
          <a:xfrm>
            <a:off x="3878898" y="2775317"/>
            <a:ext cx="7938" cy="3175"/>
          </a:xfrm>
          <a:custGeom>
            <a:avLst/>
            <a:gdLst>
              <a:gd name="T0" fmla="*/ 1 w 2"/>
              <a:gd name="T1" fmla="*/ 0 h 1"/>
              <a:gd name="T2" fmla="*/ 0 w 2"/>
              <a:gd name="T3" fmla="*/ 1 h 1"/>
              <a:gd name="T4" fmla="*/ 2 w 2"/>
              <a:gd name="T5" fmla="*/ 1 h 1"/>
              <a:gd name="T6" fmla="*/ 1 w 2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2" y="1"/>
                  <a:pt x="2" y="1"/>
                  <a:pt x="2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0" name="Freeform 227"/>
          <p:cNvSpPr/>
          <p:nvPr/>
        </p:nvSpPr>
        <p:spPr bwMode="auto">
          <a:xfrm>
            <a:off x="3870961" y="2581642"/>
            <a:ext cx="425450" cy="139700"/>
          </a:xfrm>
          <a:custGeom>
            <a:avLst/>
            <a:gdLst>
              <a:gd name="T0" fmla="*/ 0 w 104"/>
              <a:gd name="T1" fmla="*/ 34 h 34"/>
              <a:gd name="T2" fmla="*/ 49 w 104"/>
              <a:gd name="T3" fmla="*/ 0 h 34"/>
              <a:gd name="T4" fmla="*/ 60 w 104"/>
              <a:gd name="T5" fmla="*/ 0 h 34"/>
              <a:gd name="T6" fmla="*/ 104 w 104"/>
              <a:gd name="T7" fmla="*/ 34 h 34"/>
              <a:gd name="T8" fmla="*/ 0 w 104"/>
              <a:gd name="T9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34">
                <a:moveTo>
                  <a:pt x="0" y="34"/>
                </a:moveTo>
                <a:cubicBezTo>
                  <a:pt x="9" y="15"/>
                  <a:pt x="27" y="0"/>
                  <a:pt x="49" y="0"/>
                </a:cubicBezTo>
                <a:cubicBezTo>
                  <a:pt x="51" y="0"/>
                  <a:pt x="58" y="0"/>
                  <a:pt x="60" y="0"/>
                </a:cubicBezTo>
                <a:cubicBezTo>
                  <a:pt x="81" y="1"/>
                  <a:pt x="96" y="15"/>
                  <a:pt x="104" y="34"/>
                </a:cubicBezTo>
                <a:lnTo>
                  <a:pt x="0" y="3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1" name="Freeform 228"/>
          <p:cNvSpPr>
            <a:spLocks noEditPoints="1"/>
          </p:cNvSpPr>
          <p:nvPr/>
        </p:nvSpPr>
        <p:spPr bwMode="auto">
          <a:xfrm>
            <a:off x="4731386" y="2610217"/>
            <a:ext cx="274638" cy="284163"/>
          </a:xfrm>
          <a:custGeom>
            <a:avLst/>
            <a:gdLst>
              <a:gd name="T0" fmla="*/ 38 w 67"/>
              <a:gd name="T1" fmla="*/ 13 h 69"/>
              <a:gd name="T2" fmla="*/ 33 w 67"/>
              <a:gd name="T3" fmla="*/ 14 h 69"/>
              <a:gd name="T4" fmla="*/ 24 w 67"/>
              <a:gd name="T5" fmla="*/ 9 h 69"/>
              <a:gd name="T6" fmla="*/ 24 w 67"/>
              <a:gd name="T7" fmla="*/ 8 h 69"/>
              <a:gd name="T8" fmla="*/ 0 w 67"/>
              <a:gd name="T9" fmla="*/ 0 h 69"/>
              <a:gd name="T10" fmla="*/ 19 w 67"/>
              <a:gd name="T11" fmla="*/ 69 h 69"/>
              <a:gd name="T12" fmla="*/ 28 w 67"/>
              <a:gd name="T13" fmla="*/ 66 h 69"/>
              <a:gd name="T14" fmla="*/ 65 w 67"/>
              <a:gd name="T15" fmla="*/ 29 h 69"/>
              <a:gd name="T16" fmla="*/ 67 w 67"/>
              <a:gd name="T17" fmla="*/ 22 h 69"/>
              <a:gd name="T18" fmla="*/ 38 w 67"/>
              <a:gd name="T19" fmla="*/ 13 h 69"/>
              <a:gd name="T20" fmla="*/ 24 w 67"/>
              <a:gd name="T21" fmla="*/ 14 h 69"/>
              <a:gd name="T22" fmla="*/ 29 w 67"/>
              <a:gd name="T23" fmla="*/ 19 h 69"/>
              <a:gd name="T24" fmla="*/ 24 w 67"/>
              <a:gd name="T25" fmla="*/ 24 h 69"/>
              <a:gd name="T26" fmla="*/ 19 w 67"/>
              <a:gd name="T27" fmla="*/ 19 h 69"/>
              <a:gd name="T28" fmla="*/ 24 w 67"/>
              <a:gd name="T29" fmla="*/ 14 h 69"/>
              <a:gd name="T30" fmla="*/ 26 w 67"/>
              <a:gd name="T31" fmla="*/ 49 h 69"/>
              <a:gd name="T32" fmla="*/ 19 w 67"/>
              <a:gd name="T33" fmla="*/ 41 h 69"/>
              <a:gd name="T34" fmla="*/ 26 w 67"/>
              <a:gd name="T35" fmla="*/ 34 h 69"/>
              <a:gd name="T36" fmla="*/ 33 w 67"/>
              <a:gd name="T37" fmla="*/ 41 h 69"/>
              <a:gd name="T38" fmla="*/ 26 w 67"/>
              <a:gd name="T39" fmla="*/ 49 h 69"/>
              <a:gd name="T40" fmla="*/ 44 w 67"/>
              <a:gd name="T41" fmla="*/ 37 h 69"/>
              <a:gd name="T42" fmla="*/ 39 w 67"/>
              <a:gd name="T43" fmla="*/ 32 h 69"/>
              <a:gd name="T44" fmla="*/ 44 w 67"/>
              <a:gd name="T45" fmla="*/ 27 h 69"/>
              <a:gd name="T46" fmla="*/ 48 w 67"/>
              <a:gd name="T47" fmla="*/ 32 h 69"/>
              <a:gd name="T48" fmla="*/ 44 w 67"/>
              <a:gd name="T49" fmla="*/ 37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7" h="69">
                <a:moveTo>
                  <a:pt x="38" y="13"/>
                </a:moveTo>
                <a:cubicBezTo>
                  <a:pt x="37" y="13"/>
                  <a:pt x="35" y="14"/>
                  <a:pt x="33" y="14"/>
                </a:cubicBezTo>
                <a:cubicBezTo>
                  <a:pt x="28" y="14"/>
                  <a:pt x="24" y="12"/>
                  <a:pt x="24" y="9"/>
                </a:cubicBezTo>
                <a:cubicBezTo>
                  <a:pt x="24" y="9"/>
                  <a:pt x="24" y="8"/>
                  <a:pt x="24" y="8"/>
                </a:cubicBezTo>
                <a:cubicBezTo>
                  <a:pt x="0" y="0"/>
                  <a:pt x="0" y="0"/>
                  <a:pt x="0" y="0"/>
                </a:cubicBezTo>
                <a:cubicBezTo>
                  <a:pt x="19" y="69"/>
                  <a:pt x="19" y="69"/>
                  <a:pt x="19" y="69"/>
                </a:cubicBezTo>
                <a:cubicBezTo>
                  <a:pt x="22" y="68"/>
                  <a:pt x="25" y="67"/>
                  <a:pt x="28" y="66"/>
                </a:cubicBezTo>
                <a:cubicBezTo>
                  <a:pt x="45" y="58"/>
                  <a:pt x="58" y="45"/>
                  <a:pt x="65" y="29"/>
                </a:cubicBezTo>
                <a:cubicBezTo>
                  <a:pt x="66" y="27"/>
                  <a:pt x="66" y="25"/>
                  <a:pt x="67" y="22"/>
                </a:cubicBezTo>
                <a:lnTo>
                  <a:pt x="38" y="13"/>
                </a:lnTo>
                <a:close/>
                <a:moveTo>
                  <a:pt x="24" y="14"/>
                </a:moveTo>
                <a:cubicBezTo>
                  <a:pt x="27" y="14"/>
                  <a:pt x="29" y="16"/>
                  <a:pt x="29" y="19"/>
                </a:cubicBezTo>
                <a:cubicBezTo>
                  <a:pt x="29" y="21"/>
                  <a:pt x="27" y="24"/>
                  <a:pt x="24" y="24"/>
                </a:cubicBezTo>
                <a:cubicBezTo>
                  <a:pt x="21" y="24"/>
                  <a:pt x="19" y="21"/>
                  <a:pt x="19" y="19"/>
                </a:cubicBezTo>
                <a:cubicBezTo>
                  <a:pt x="19" y="16"/>
                  <a:pt x="21" y="14"/>
                  <a:pt x="24" y="14"/>
                </a:cubicBezTo>
                <a:close/>
                <a:moveTo>
                  <a:pt x="26" y="49"/>
                </a:moveTo>
                <a:cubicBezTo>
                  <a:pt x="22" y="49"/>
                  <a:pt x="19" y="45"/>
                  <a:pt x="19" y="41"/>
                </a:cubicBezTo>
                <a:cubicBezTo>
                  <a:pt x="19" y="37"/>
                  <a:pt x="22" y="34"/>
                  <a:pt x="26" y="34"/>
                </a:cubicBezTo>
                <a:cubicBezTo>
                  <a:pt x="30" y="34"/>
                  <a:pt x="33" y="37"/>
                  <a:pt x="33" y="41"/>
                </a:cubicBezTo>
                <a:cubicBezTo>
                  <a:pt x="33" y="45"/>
                  <a:pt x="30" y="49"/>
                  <a:pt x="26" y="49"/>
                </a:cubicBezTo>
                <a:close/>
                <a:moveTo>
                  <a:pt x="44" y="37"/>
                </a:moveTo>
                <a:cubicBezTo>
                  <a:pt x="41" y="37"/>
                  <a:pt x="39" y="34"/>
                  <a:pt x="39" y="32"/>
                </a:cubicBezTo>
                <a:cubicBezTo>
                  <a:pt x="39" y="29"/>
                  <a:pt x="41" y="27"/>
                  <a:pt x="44" y="27"/>
                </a:cubicBezTo>
                <a:cubicBezTo>
                  <a:pt x="46" y="27"/>
                  <a:pt x="48" y="29"/>
                  <a:pt x="48" y="32"/>
                </a:cubicBezTo>
                <a:cubicBezTo>
                  <a:pt x="48" y="34"/>
                  <a:pt x="46" y="37"/>
                  <a:pt x="44" y="3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2" name="Freeform 229"/>
          <p:cNvSpPr>
            <a:spLocks noEditPoints="1"/>
          </p:cNvSpPr>
          <p:nvPr/>
        </p:nvSpPr>
        <p:spPr bwMode="auto">
          <a:xfrm>
            <a:off x="5480686" y="2553067"/>
            <a:ext cx="274638" cy="303213"/>
          </a:xfrm>
          <a:custGeom>
            <a:avLst/>
            <a:gdLst>
              <a:gd name="T0" fmla="*/ 52 w 67"/>
              <a:gd name="T1" fmla="*/ 35 h 74"/>
              <a:gd name="T2" fmla="*/ 47 w 67"/>
              <a:gd name="T3" fmla="*/ 32 h 74"/>
              <a:gd name="T4" fmla="*/ 43 w 67"/>
              <a:gd name="T5" fmla="*/ 23 h 74"/>
              <a:gd name="T6" fmla="*/ 44 w 67"/>
              <a:gd name="T7" fmla="*/ 22 h 74"/>
              <a:gd name="T8" fmla="*/ 31 w 67"/>
              <a:gd name="T9" fmla="*/ 0 h 74"/>
              <a:gd name="T10" fmla="*/ 0 w 67"/>
              <a:gd name="T11" fmla="*/ 65 h 74"/>
              <a:gd name="T12" fmla="*/ 10 w 67"/>
              <a:gd name="T13" fmla="*/ 69 h 74"/>
              <a:gd name="T14" fmla="*/ 61 w 67"/>
              <a:gd name="T15" fmla="*/ 65 h 74"/>
              <a:gd name="T16" fmla="*/ 67 w 67"/>
              <a:gd name="T17" fmla="*/ 60 h 74"/>
              <a:gd name="T18" fmla="*/ 52 w 67"/>
              <a:gd name="T19" fmla="*/ 35 h 74"/>
              <a:gd name="T20" fmla="*/ 40 w 67"/>
              <a:gd name="T21" fmla="*/ 26 h 74"/>
              <a:gd name="T22" fmla="*/ 40 w 67"/>
              <a:gd name="T23" fmla="*/ 33 h 74"/>
              <a:gd name="T24" fmla="*/ 33 w 67"/>
              <a:gd name="T25" fmla="*/ 34 h 74"/>
              <a:gd name="T26" fmla="*/ 33 w 67"/>
              <a:gd name="T27" fmla="*/ 27 h 74"/>
              <a:gd name="T28" fmla="*/ 40 w 67"/>
              <a:gd name="T29" fmla="*/ 26 h 74"/>
              <a:gd name="T30" fmla="*/ 19 w 67"/>
              <a:gd name="T31" fmla="*/ 54 h 74"/>
              <a:gd name="T32" fmla="*/ 18 w 67"/>
              <a:gd name="T33" fmla="*/ 44 h 74"/>
              <a:gd name="T34" fmla="*/ 28 w 67"/>
              <a:gd name="T35" fmla="*/ 43 h 74"/>
              <a:gd name="T36" fmla="*/ 29 w 67"/>
              <a:gd name="T37" fmla="*/ 53 h 74"/>
              <a:gd name="T38" fmla="*/ 19 w 67"/>
              <a:gd name="T39" fmla="*/ 54 h 74"/>
              <a:gd name="T40" fmla="*/ 40 w 67"/>
              <a:gd name="T41" fmla="*/ 56 h 74"/>
              <a:gd name="T42" fmla="*/ 40 w 67"/>
              <a:gd name="T43" fmla="*/ 50 h 74"/>
              <a:gd name="T44" fmla="*/ 46 w 67"/>
              <a:gd name="T45" fmla="*/ 49 h 74"/>
              <a:gd name="T46" fmla="*/ 47 w 67"/>
              <a:gd name="T47" fmla="*/ 56 h 74"/>
              <a:gd name="T48" fmla="*/ 40 w 67"/>
              <a:gd name="T49" fmla="*/ 5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7" h="74">
                <a:moveTo>
                  <a:pt x="52" y="35"/>
                </a:moveTo>
                <a:cubicBezTo>
                  <a:pt x="50" y="34"/>
                  <a:pt x="48" y="33"/>
                  <a:pt x="47" y="32"/>
                </a:cubicBezTo>
                <a:cubicBezTo>
                  <a:pt x="43" y="29"/>
                  <a:pt x="41" y="25"/>
                  <a:pt x="43" y="23"/>
                </a:cubicBezTo>
                <a:cubicBezTo>
                  <a:pt x="43" y="22"/>
                  <a:pt x="43" y="22"/>
                  <a:pt x="44" y="22"/>
                </a:cubicBezTo>
                <a:cubicBezTo>
                  <a:pt x="31" y="0"/>
                  <a:pt x="31" y="0"/>
                  <a:pt x="31" y="0"/>
                </a:cubicBezTo>
                <a:cubicBezTo>
                  <a:pt x="0" y="65"/>
                  <a:pt x="0" y="65"/>
                  <a:pt x="0" y="65"/>
                </a:cubicBezTo>
                <a:cubicBezTo>
                  <a:pt x="3" y="66"/>
                  <a:pt x="6" y="68"/>
                  <a:pt x="10" y="69"/>
                </a:cubicBezTo>
                <a:cubicBezTo>
                  <a:pt x="27" y="74"/>
                  <a:pt x="46" y="72"/>
                  <a:pt x="61" y="65"/>
                </a:cubicBezTo>
                <a:cubicBezTo>
                  <a:pt x="61" y="65"/>
                  <a:pt x="66" y="63"/>
                  <a:pt x="67" y="60"/>
                </a:cubicBezTo>
                <a:lnTo>
                  <a:pt x="52" y="35"/>
                </a:lnTo>
                <a:close/>
                <a:moveTo>
                  <a:pt x="40" y="26"/>
                </a:moveTo>
                <a:cubicBezTo>
                  <a:pt x="42" y="28"/>
                  <a:pt x="42" y="31"/>
                  <a:pt x="40" y="33"/>
                </a:cubicBezTo>
                <a:cubicBezTo>
                  <a:pt x="39" y="35"/>
                  <a:pt x="35" y="36"/>
                  <a:pt x="33" y="34"/>
                </a:cubicBezTo>
                <a:cubicBezTo>
                  <a:pt x="31" y="32"/>
                  <a:pt x="31" y="29"/>
                  <a:pt x="33" y="27"/>
                </a:cubicBezTo>
                <a:cubicBezTo>
                  <a:pt x="34" y="25"/>
                  <a:pt x="38" y="24"/>
                  <a:pt x="40" y="26"/>
                </a:cubicBezTo>
                <a:close/>
                <a:moveTo>
                  <a:pt x="19" y="54"/>
                </a:moveTo>
                <a:cubicBezTo>
                  <a:pt x="16" y="52"/>
                  <a:pt x="15" y="47"/>
                  <a:pt x="18" y="44"/>
                </a:cubicBezTo>
                <a:cubicBezTo>
                  <a:pt x="21" y="41"/>
                  <a:pt x="25" y="41"/>
                  <a:pt x="28" y="43"/>
                </a:cubicBezTo>
                <a:cubicBezTo>
                  <a:pt x="31" y="46"/>
                  <a:pt x="31" y="50"/>
                  <a:pt x="29" y="53"/>
                </a:cubicBezTo>
                <a:cubicBezTo>
                  <a:pt x="26" y="56"/>
                  <a:pt x="22" y="57"/>
                  <a:pt x="19" y="54"/>
                </a:cubicBezTo>
                <a:close/>
                <a:moveTo>
                  <a:pt x="40" y="56"/>
                </a:moveTo>
                <a:cubicBezTo>
                  <a:pt x="38" y="55"/>
                  <a:pt x="38" y="52"/>
                  <a:pt x="40" y="50"/>
                </a:cubicBezTo>
                <a:cubicBezTo>
                  <a:pt x="41" y="48"/>
                  <a:pt x="44" y="48"/>
                  <a:pt x="46" y="49"/>
                </a:cubicBezTo>
                <a:cubicBezTo>
                  <a:pt x="48" y="51"/>
                  <a:pt x="48" y="54"/>
                  <a:pt x="47" y="56"/>
                </a:cubicBezTo>
                <a:cubicBezTo>
                  <a:pt x="45" y="58"/>
                  <a:pt x="42" y="58"/>
                  <a:pt x="40" y="5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3" name="Freeform 230"/>
          <p:cNvSpPr/>
          <p:nvPr/>
        </p:nvSpPr>
        <p:spPr bwMode="auto">
          <a:xfrm>
            <a:off x="5456873" y="2819767"/>
            <a:ext cx="331788" cy="90488"/>
          </a:xfrm>
          <a:custGeom>
            <a:avLst/>
            <a:gdLst>
              <a:gd name="T0" fmla="*/ 37 w 81"/>
              <a:gd name="T1" fmla="*/ 19 h 22"/>
              <a:gd name="T2" fmla="*/ 0 w 81"/>
              <a:gd name="T3" fmla="*/ 10 h 22"/>
              <a:gd name="T4" fmla="*/ 4 w 81"/>
              <a:gd name="T5" fmla="*/ 3 h 22"/>
              <a:gd name="T6" fmla="*/ 2 w 81"/>
              <a:gd name="T7" fmla="*/ 7 h 22"/>
              <a:gd name="T8" fmla="*/ 4 w 81"/>
              <a:gd name="T9" fmla="*/ 3 h 22"/>
              <a:gd name="T10" fmla="*/ 76 w 81"/>
              <a:gd name="T11" fmla="*/ 0 h 22"/>
              <a:gd name="T12" fmla="*/ 81 w 81"/>
              <a:gd name="T13" fmla="*/ 7 h 22"/>
              <a:gd name="T14" fmla="*/ 37 w 81"/>
              <a:gd name="T15" fmla="*/ 19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22">
                <a:moveTo>
                  <a:pt x="37" y="19"/>
                </a:moveTo>
                <a:cubicBezTo>
                  <a:pt x="15" y="19"/>
                  <a:pt x="1" y="11"/>
                  <a:pt x="0" y="10"/>
                </a:cubicBezTo>
                <a:cubicBezTo>
                  <a:pt x="4" y="3"/>
                  <a:pt x="4" y="3"/>
                  <a:pt x="4" y="3"/>
                </a:cubicBezTo>
                <a:cubicBezTo>
                  <a:pt x="2" y="7"/>
                  <a:pt x="2" y="7"/>
                  <a:pt x="2" y="7"/>
                </a:cubicBezTo>
                <a:cubicBezTo>
                  <a:pt x="4" y="3"/>
                  <a:pt x="4" y="3"/>
                  <a:pt x="4" y="3"/>
                </a:cubicBezTo>
                <a:cubicBezTo>
                  <a:pt x="6" y="4"/>
                  <a:pt x="37" y="22"/>
                  <a:pt x="76" y="0"/>
                </a:cubicBezTo>
                <a:cubicBezTo>
                  <a:pt x="81" y="7"/>
                  <a:pt x="81" y="7"/>
                  <a:pt x="81" y="7"/>
                </a:cubicBezTo>
                <a:cubicBezTo>
                  <a:pt x="64" y="16"/>
                  <a:pt x="49" y="19"/>
                  <a:pt x="37" y="1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4" name="Freeform 231"/>
          <p:cNvSpPr/>
          <p:nvPr/>
        </p:nvSpPr>
        <p:spPr bwMode="auto">
          <a:xfrm>
            <a:off x="6485573" y="2527667"/>
            <a:ext cx="39688" cy="403225"/>
          </a:xfrm>
          <a:custGeom>
            <a:avLst/>
            <a:gdLst>
              <a:gd name="T0" fmla="*/ 0 w 10"/>
              <a:gd name="T1" fmla="*/ 0 h 98"/>
              <a:gd name="T2" fmla="*/ 0 w 10"/>
              <a:gd name="T3" fmla="*/ 98 h 98"/>
              <a:gd name="T4" fmla="*/ 10 w 10"/>
              <a:gd name="T5" fmla="*/ 87 h 98"/>
              <a:gd name="T6" fmla="*/ 10 w 10"/>
              <a:gd name="T7" fmla="*/ 10 h 98"/>
              <a:gd name="T8" fmla="*/ 0 w 10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98">
                <a:moveTo>
                  <a:pt x="0" y="0"/>
                </a:moveTo>
                <a:cubicBezTo>
                  <a:pt x="0" y="98"/>
                  <a:pt x="0" y="98"/>
                  <a:pt x="0" y="98"/>
                </a:cubicBezTo>
                <a:cubicBezTo>
                  <a:pt x="6" y="98"/>
                  <a:pt x="10" y="93"/>
                  <a:pt x="10" y="87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4"/>
                  <a:pt x="6" y="0"/>
                  <a:pt x="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Freeform 232"/>
          <p:cNvSpPr/>
          <p:nvPr/>
        </p:nvSpPr>
        <p:spPr bwMode="auto">
          <a:xfrm>
            <a:off x="6341111" y="2527667"/>
            <a:ext cx="46038" cy="403225"/>
          </a:xfrm>
          <a:custGeom>
            <a:avLst/>
            <a:gdLst>
              <a:gd name="T0" fmla="*/ 11 w 11"/>
              <a:gd name="T1" fmla="*/ 0 h 98"/>
              <a:gd name="T2" fmla="*/ 0 w 11"/>
              <a:gd name="T3" fmla="*/ 10 h 98"/>
              <a:gd name="T4" fmla="*/ 0 w 11"/>
              <a:gd name="T5" fmla="*/ 87 h 98"/>
              <a:gd name="T6" fmla="*/ 11 w 11"/>
              <a:gd name="T7" fmla="*/ 98 h 98"/>
              <a:gd name="T8" fmla="*/ 11 w 11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98">
                <a:moveTo>
                  <a:pt x="11" y="0"/>
                </a:moveTo>
                <a:cubicBezTo>
                  <a:pt x="5" y="0"/>
                  <a:pt x="0" y="4"/>
                  <a:pt x="0" y="10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3"/>
                  <a:pt x="5" y="98"/>
                  <a:pt x="11" y="98"/>
                </a:cubicBezTo>
                <a:cubicBezTo>
                  <a:pt x="11" y="0"/>
                  <a:pt x="11" y="0"/>
                  <a:pt x="1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6" name="Freeform 233"/>
          <p:cNvSpPr>
            <a:spLocks noEditPoints="1"/>
          </p:cNvSpPr>
          <p:nvPr/>
        </p:nvSpPr>
        <p:spPr bwMode="auto">
          <a:xfrm>
            <a:off x="6387148" y="2486392"/>
            <a:ext cx="101600" cy="468313"/>
          </a:xfrm>
          <a:custGeom>
            <a:avLst/>
            <a:gdLst>
              <a:gd name="T0" fmla="*/ 12 w 25"/>
              <a:gd name="T1" fmla="*/ 0 h 114"/>
              <a:gd name="T2" fmla="*/ 0 w 25"/>
              <a:gd name="T3" fmla="*/ 12 h 114"/>
              <a:gd name="T4" fmla="*/ 0 w 25"/>
              <a:gd name="T5" fmla="*/ 102 h 114"/>
              <a:gd name="T6" fmla="*/ 12 w 25"/>
              <a:gd name="T7" fmla="*/ 114 h 114"/>
              <a:gd name="T8" fmla="*/ 24 w 25"/>
              <a:gd name="T9" fmla="*/ 102 h 114"/>
              <a:gd name="T10" fmla="*/ 24 w 25"/>
              <a:gd name="T11" fmla="*/ 12 h 114"/>
              <a:gd name="T12" fmla="*/ 12 w 25"/>
              <a:gd name="T13" fmla="*/ 0 h 114"/>
              <a:gd name="T14" fmla="*/ 21 w 25"/>
              <a:gd name="T15" fmla="*/ 38 h 114"/>
              <a:gd name="T16" fmla="*/ 14 w 25"/>
              <a:gd name="T17" fmla="*/ 47 h 114"/>
              <a:gd name="T18" fmla="*/ 12 w 25"/>
              <a:gd name="T19" fmla="*/ 62 h 114"/>
              <a:gd name="T20" fmla="*/ 14 w 25"/>
              <a:gd name="T21" fmla="*/ 70 h 114"/>
              <a:gd name="T22" fmla="*/ 15 w 25"/>
              <a:gd name="T23" fmla="*/ 69 h 114"/>
              <a:gd name="T24" fmla="*/ 18 w 25"/>
              <a:gd name="T25" fmla="*/ 69 h 114"/>
              <a:gd name="T26" fmla="*/ 18 w 25"/>
              <a:gd name="T27" fmla="*/ 74 h 114"/>
              <a:gd name="T28" fmla="*/ 13 w 25"/>
              <a:gd name="T29" fmla="*/ 81 h 114"/>
              <a:gd name="T30" fmla="*/ 12 w 25"/>
              <a:gd name="T31" fmla="*/ 81 h 114"/>
              <a:gd name="T32" fmla="*/ 14 w 25"/>
              <a:gd name="T33" fmla="*/ 85 h 114"/>
              <a:gd name="T34" fmla="*/ 17 w 25"/>
              <a:gd name="T35" fmla="*/ 92 h 114"/>
              <a:gd name="T36" fmla="*/ 18 w 25"/>
              <a:gd name="T37" fmla="*/ 100 h 114"/>
              <a:gd name="T38" fmla="*/ 12 w 25"/>
              <a:gd name="T39" fmla="*/ 102 h 114"/>
              <a:gd name="T40" fmla="*/ 12 w 25"/>
              <a:gd name="T41" fmla="*/ 102 h 114"/>
              <a:gd name="T42" fmla="*/ 12 w 25"/>
              <a:gd name="T43" fmla="*/ 98 h 114"/>
              <a:gd name="T44" fmla="*/ 12 w 25"/>
              <a:gd name="T45" fmla="*/ 98 h 114"/>
              <a:gd name="T46" fmla="*/ 15 w 25"/>
              <a:gd name="T47" fmla="*/ 98 h 114"/>
              <a:gd name="T48" fmla="*/ 13 w 25"/>
              <a:gd name="T49" fmla="*/ 94 h 114"/>
              <a:gd name="T50" fmla="*/ 10 w 25"/>
              <a:gd name="T51" fmla="*/ 87 h 114"/>
              <a:gd name="T52" fmla="*/ 11 w 25"/>
              <a:gd name="T53" fmla="*/ 77 h 114"/>
              <a:gd name="T54" fmla="*/ 13 w 25"/>
              <a:gd name="T55" fmla="*/ 74 h 114"/>
              <a:gd name="T56" fmla="*/ 13 w 25"/>
              <a:gd name="T57" fmla="*/ 74 h 114"/>
              <a:gd name="T58" fmla="*/ 8 w 25"/>
              <a:gd name="T59" fmla="*/ 63 h 114"/>
              <a:gd name="T60" fmla="*/ 11 w 25"/>
              <a:gd name="T61" fmla="*/ 44 h 114"/>
              <a:gd name="T62" fmla="*/ 17 w 25"/>
              <a:gd name="T63" fmla="*/ 36 h 114"/>
              <a:gd name="T64" fmla="*/ 9 w 25"/>
              <a:gd name="T65" fmla="*/ 18 h 114"/>
              <a:gd name="T66" fmla="*/ 11 w 25"/>
              <a:gd name="T67" fmla="*/ 14 h 114"/>
              <a:gd name="T68" fmla="*/ 21 w 25"/>
              <a:gd name="T69" fmla="*/ 3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" h="114">
                <a:moveTo>
                  <a:pt x="12" y="0"/>
                </a:moveTo>
                <a:cubicBezTo>
                  <a:pt x="5" y="0"/>
                  <a:pt x="0" y="6"/>
                  <a:pt x="0" y="1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9"/>
                  <a:pt x="5" y="114"/>
                  <a:pt x="12" y="114"/>
                </a:cubicBezTo>
                <a:cubicBezTo>
                  <a:pt x="18" y="114"/>
                  <a:pt x="24" y="109"/>
                  <a:pt x="24" y="10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6"/>
                  <a:pt x="18" y="0"/>
                  <a:pt x="12" y="0"/>
                </a:cubicBezTo>
                <a:close/>
                <a:moveTo>
                  <a:pt x="21" y="38"/>
                </a:moveTo>
                <a:cubicBezTo>
                  <a:pt x="19" y="43"/>
                  <a:pt x="16" y="45"/>
                  <a:pt x="14" y="47"/>
                </a:cubicBezTo>
                <a:cubicBezTo>
                  <a:pt x="11" y="49"/>
                  <a:pt x="10" y="51"/>
                  <a:pt x="12" y="62"/>
                </a:cubicBezTo>
                <a:cubicBezTo>
                  <a:pt x="13" y="69"/>
                  <a:pt x="14" y="70"/>
                  <a:pt x="14" y="70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8"/>
                  <a:pt x="17" y="68"/>
                  <a:pt x="18" y="69"/>
                </a:cubicBezTo>
                <a:cubicBezTo>
                  <a:pt x="20" y="69"/>
                  <a:pt x="19" y="71"/>
                  <a:pt x="18" y="74"/>
                </a:cubicBezTo>
                <a:cubicBezTo>
                  <a:pt x="17" y="79"/>
                  <a:pt x="15" y="80"/>
                  <a:pt x="13" y="81"/>
                </a:cubicBezTo>
                <a:cubicBezTo>
                  <a:pt x="12" y="81"/>
                  <a:pt x="12" y="81"/>
                  <a:pt x="12" y="81"/>
                </a:cubicBezTo>
                <a:cubicBezTo>
                  <a:pt x="12" y="81"/>
                  <a:pt x="12" y="82"/>
                  <a:pt x="14" y="85"/>
                </a:cubicBezTo>
                <a:cubicBezTo>
                  <a:pt x="15" y="88"/>
                  <a:pt x="16" y="90"/>
                  <a:pt x="17" y="92"/>
                </a:cubicBezTo>
                <a:cubicBezTo>
                  <a:pt x="19" y="96"/>
                  <a:pt x="20" y="98"/>
                  <a:pt x="18" y="100"/>
                </a:cubicBezTo>
                <a:cubicBezTo>
                  <a:pt x="17" y="102"/>
                  <a:pt x="15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98"/>
                  <a:pt x="12" y="98"/>
                  <a:pt x="12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3" y="98"/>
                  <a:pt x="14" y="98"/>
                  <a:pt x="15" y="98"/>
                </a:cubicBezTo>
                <a:cubicBezTo>
                  <a:pt x="14" y="97"/>
                  <a:pt x="14" y="95"/>
                  <a:pt x="13" y="94"/>
                </a:cubicBezTo>
                <a:cubicBezTo>
                  <a:pt x="12" y="92"/>
                  <a:pt x="11" y="90"/>
                  <a:pt x="10" y="87"/>
                </a:cubicBezTo>
                <a:cubicBezTo>
                  <a:pt x="8" y="82"/>
                  <a:pt x="7" y="79"/>
                  <a:pt x="11" y="77"/>
                </a:cubicBezTo>
                <a:cubicBezTo>
                  <a:pt x="12" y="77"/>
                  <a:pt x="13" y="76"/>
                  <a:pt x="13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1" y="74"/>
                  <a:pt x="9" y="70"/>
                  <a:pt x="8" y="63"/>
                </a:cubicBezTo>
                <a:cubicBezTo>
                  <a:pt x="5" y="50"/>
                  <a:pt x="7" y="47"/>
                  <a:pt x="11" y="44"/>
                </a:cubicBezTo>
                <a:cubicBezTo>
                  <a:pt x="13" y="42"/>
                  <a:pt x="15" y="40"/>
                  <a:pt x="17" y="36"/>
                </a:cubicBezTo>
                <a:cubicBezTo>
                  <a:pt x="21" y="25"/>
                  <a:pt x="9" y="18"/>
                  <a:pt x="9" y="18"/>
                </a:cubicBezTo>
                <a:cubicBezTo>
                  <a:pt x="11" y="14"/>
                  <a:pt x="11" y="14"/>
                  <a:pt x="11" y="14"/>
                </a:cubicBezTo>
                <a:cubicBezTo>
                  <a:pt x="16" y="17"/>
                  <a:pt x="25" y="26"/>
                  <a:pt x="21" y="3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7" name="Freeform 234"/>
          <p:cNvSpPr/>
          <p:nvPr/>
        </p:nvSpPr>
        <p:spPr bwMode="auto">
          <a:xfrm>
            <a:off x="2443798" y="4761279"/>
            <a:ext cx="36513" cy="38100"/>
          </a:xfrm>
          <a:custGeom>
            <a:avLst/>
            <a:gdLst>
              <a:gd name="T0" fmla="*/ 9 w 9"/>
              <a:gd name="T1" fmla="*/ 5 h 9"/>
              <a:gd name="T2" fmla="*/ 9 w 9"/>
              <a:gd name="T3" fmla="*/ 4 h 9"/>
              <a:gd name="T4" fmla="*/ 9 w 9"/>
              <a:gd name="T5" fmla="*/ 3 h 9"/>
              <a:gd name="T6" fmla="*/ 6 w 9"/>
              <a:gd name="T7" fmla="*/ 0 h 9"/>
              <a:gd name="T8" fmla="*/ 4 w 9"/>
              <a:gd name="T9" fmla="*/ 1 h 9"/>
              <a:gd name="T10" fmla="*/ 3 w 9"/>
              <a:gd name="T11" fmla="*/ 0 h 9"/>
              <a:gd name="T12" fmla="*/ 1 w 9"/>
              <a:gd name="T13" fmla="*/ 1 h 9"/>
              <a:gd name="T14" fmla="*/ 2 w 9"/>
              <a:gd name="T15" fmla="*/ 3 h 9"/>
              <a:gd name="T16" fmla="*/ 0 w 9"/>
              <a:gd name="T17" fmla="*/ 5 h 9"/>
              <a:gd name="T18" fmla="*/ 2 w 9"/>
              <a:gd name="T19" fmla="*/ 8 h 9"/>
              <a:gd name="T20" fmla="*/ 5 w 9"/>
              <a:gd name="T21" fmla="*/ 9 h 9"/>
              <a:gd name="T22" fmla="*/ 7 w 9"/>
              <a:gd name="T23" fmla="*/ 8 h 9"/>
              <a:gd name="T24" fmla="*/ 9 w 9"/>
              <a:gd name="T25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9" y="5"/>
                </a:moveTo>
                <a:cubicBezTo>
                  <a:pt x="9" y="5"/>
                  <a:pt x="9" y="4"/>
                  <a:pt x="9" y="4"/>
                </a:cubicBezTo>
                <a:cubicBezTo>
                  <a:pt x="9" y="3"/>
                  <a:pt x="9" y="3"/>
                  <a:pt x="9" y="3"/>
                </a:cubicBezTo>
                <a:cubicBezTo>
                  <a:pt x="9" y="1"/>
                  <a:pt x="8" y="0"/>
                  <a:pt x="6" y="0"/>
                </a:cubicBezTo>
                <a:cubicBezTo>
                  <a:pt x="5" y="0"/>
                  <a:pt x="5" y="0"/>
                  <a:pt x="4" y="1"/>
                </a:cubicBezTo>
                <a:cubicBezTo>
                  <a:pt x="4" y="0"/>
                  <a:pt x="3" y="0"/>
                  <a:pt x="3" y="0"/>
                </a:cubicBezTo>
                <a:cubicBezTo>
                  <a:pt x="2" y="0"/>
                  <a:pt x="1" y="0"/>
                  <a:pt x="1" y="1"/>
                </a:cubicBezTo>
                <a:cubicBezTo>
                  <a:pt x="1" y="2"/>
                  <a:pt x="1" y="2"/>
                  <a:pt x="2" y="3"/>
                </a:cubicBezTo>
                <a:cubicBezTo>
                  <a:pt x="1" y="3"/>
                  <a:pt x="0" y="4"/>
                  <a:pt x="0" y="5"/>
                </a:cubicBezTo>
                <a:cubicBezTo>
                  <a:pt x="0" y="7"/>
                  <a:pt x="1" y="8"/>
                  <a:pt x="2" y="8"/>
                </a:cubicBezTo>
                <a:cubicBezTo>
                  <a:pt x="3" y="9"/>
                  <a:pt x="4" y="9"/>
                  <a:pt x="5" y="9"/>
                </a:cubicBezTo>
                <a:cubicBezTo>
                  <a:pt x="6" y="9"/>
                  <a:pt x="7" y="8"/>
                  <a:pt x="7" y="8"/>
                </a:cubicBezTo>
                <a:cubicBezTo>
                  <a:pt x="8" y="7"/>
                  <a:pt x="9" y="7"/>
                  <a:pt x="9" y="5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235"/>
          <p:cNvSpPr/>
          <p:nvPr/>
        </p:nvSpPr>
        <p:spPr bwMode="auto">
          <a:xfrm>
            <a:off x="2477136" y="4737467"/>
            <a:ext cx="41275" cy="36513"/>
          </a:xfrm>
          <a:custGeom>
            <a:avLst/>
            <a:gdLst>
              <a:gd name="T0" fmla="*/ 10 w 10"/>
              <a:gd name="T1" fmla="*/ 6 h 9"/>
              <a:gd name="T2" fmla="*/ 9 w 10"/>
              <a:gd name="T3" fmla="*/ 4 h 9"/>
              <a:gd name="T4" fmla="*/ 9 w 10"/>
              <a:gd name="T5" fmla="*/ 3 h 9"/>
              <a:gd name="T6" fmla="*/ 6 w 10"/>
              <a:gd name="T7" fmla="*/ 0 h 9"/>
              <a:gd name="T8" fmla="*/ 5 w 10"/>
              <a:gd name="T9" fmla="*/ 1 h 9"/>
              <a:gd name="T10" fmla="*/ 3 w 10"/>
              <a:gd name="T11" fmla="*/ 0 h 9"/>
              <a:gd name="T12" fmla="*/ 2 w 10"/>
              <a:gd name="T13" fmla="*/ 2 h 9"/>
              <a:gd name="T14" fmla="*/ 2 w 10"/>
              <a:gd name="T15" fmla="*/ 3 h 9"/>
              <a:gd name="T16" fmla="*/ 0 w 10"/>
              <a:gd name="T17" fmla="*/ 6 h 9"/>
              <a:gd name="T18" fmla="*/ 3 w 10"/>
              <a:gd name="T19" fmla="*/ 9 h 9"/>
              <a:gd name="T20" fmla="*/ 5 w 10"/>
              <a:gd name="T21" fmla="*/ 9 h 9"/>
              <a:gd name="T22" fmla="*/ 8 w 10"/>
              <a:gd name="T23" fmla="*/ 8 h 9"/>
              <a:gd name="T24" fmla="*/ 10 w 10"/>
              <a:gd name="T25" fmla="*/ 6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9">
                <a:moveTo>
                  <a:pt x="10" y="6"/>
                </a:moveTo>
                <a:cubicBezTo>
                  <a:pt x="10" y="5"/>
                  <a:pt x="9" y="5"/>
                  <a:pt x="9" y="4"/>
                </a:cubicBezTo>
                <a:cubicBezTo>
                  <a:pt x="9" y="3"/>
                  <a:pt x="9" y="3"/>
                  <a:pt x="9" y="3"/>
                </a:cubicBezTo>
                <a:cubicBezTo>
                  <a:pt x="9" y="2"/>
                  <a:pt x="8" y="0"/>
                  <a:pt x="6" y="0"/>
                </a:cubicBezTo>
                <a:cubicBezTo>
                  <a:pt x="6" y="0"/>
                  <a:pt x="5" y="1"/>
                  <a:pt x="5" y="1"/>
                </a:cubicBezTo>
                <a:cubicBezTo>
                  <a:pt x="4" y="0"/>
                  <a:pt x="4" y="0"/>
                  <a:pt x="3" y="0"/>
                </a:cubicBezTo>
                <a:cubicBezTo>
                  <a:pt x="2" y="0"/>
                  <a:pt x="2" y="1"/>
                  <a:pt x="2" y="2"/>
                </a:cubicBezTo>
                <a:cubicBezTo>
                  <a:pt x="2" y="2"/>
                  <a:pt x="2" y="3"/>
                  <a:pt x="2" y="3"/>
                </a:cubicBezTo>
                <a:cubicBezTo>
                  <a:pt x="1" y="3"/>
                  <a:pt x="0" y="4"/>
                  <a:pt x="0" y="6"/>
                </a:cubicBezTo>
                <a:cubicBezTo>
                  <a:pt x="0" y="7"/>
                  <a:pt x="1" y="8"/>
                  <a:pt x="3" y="9"/>
                </a:cubicBezTo>
                <a:cubicBezTo>
                  <a:pt x="3" y="9"/>
                  <a:pt x="4" y="9"/>
                  <a:pt x="5" y="9"/>
                </a:cubicBezTo>
                <a:cubicBezTo>
                  <a:pt x="6" y="9"/>
                  <a:pt x="7" y="9"/>
                  <a:pt x="8" y="8"/>
                </a:cubicBezTo>
                <a:cubicBezTo>
                  <a:pt x="9" y="8"/>
                  <a:pt x="10" y="7"/>
                  <a:pt x="10" y="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236"/>
          <p:cNvSpPr/>
          <p:nvPr/>
        </p:nvSpPr>
        <p:spPr bwMode="auto">
          <a:xfrm>
            <a:off x="2456498" y="4720004"/>
            <a:ext cx="41275" cy="38100"/>
          </a:xfrm>
          <a:custGeom>
            <a:avLst/>
            <a:gdLst>
              <a:gd name="T0" fmla="*/ 5 w 10"/>
              <a:gd name="T1" fmla="*/ 9 h 9"/>
              <a:gd name="T2" fmla="*/ 7 w 10"/>
              <a:gd name="T3" fmla="*/ 8 h 9"/>
              <a:gd name="T4" fmla="*/ 8 w 10"/>
              <a:gd name="T5" fmla="*/ 8 h 9"/>
              <a:gd name="T6" fmla="*/ 9 w 10"/>
              <a:gd name="T7" fmla="*/ 4 h 9"/>
              <a:gd name="T8" fmla="*/ 8 w 10"/>
              <a:gd name="T9" fmla="*/ 3 h 9"/>
              <a:gd name="T10" fmla="*/ 9 w 10"/>
              <a:gd name="T11" fmla="*/ 1 h 9"/>
              <a:gd name="T12" fmla="*/ 7 w 10"/>
              <a:gd name="T13" fmla="*/ 0 h 9"/>
              <a:gd name="T14" fmla="*/ 6 w 10"/>
              <a:gd name="T15" fmla="*/ 1 h 9"/>
              <a:gd name="T16" fmla="*/ 2 w 10"/>
              <a:gd name="T17" fmla="*/ 0 h 9"/>
              <a:gd name="T18" fmla="*/ 0 w 10"/>
              <a:gd name="T19" fmla="*/ 3 h 9"/>
              <a:gd name="T20" fmla="*/ 0 w 10"/>
              <a:gd name="T21" fmla="*/ 6 h 9"/>
              <a:gd name="T22" fmla="*/ 3 w 10"/>
              <a:gd name="T23" fmla="*/ 8 h 9"/>
              <a:gd name="T24" fmla="*/ 5 w 10"/>
              <a:gd name="T25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9">
                <a:moveTo>
                  <a:pt x="5" y="9"/>
                </a:moveTo>
                <a:cubicBezTo>
                  <a:pt x="6" y="9"/>
                  <a:pt x="6" y="8"/>
                  <a:pt x="7" y="8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9" y="4"/>
                </a:cubicBezTo>
                <a:cubicBezTo>
                  <a:pt x="9" y="3"/>
                  <a:pt x="9" y="3"/>
                  <a:pt x="8" y="3"/>
                </a:cubicBezTo>
                <a:cubicBezTo>
                  <a:pt x="9" y="2"/>
                  <a:pt x="9" y="2"/>
                  <a:pt x="9" y="1"/>
                </a:cubicBezTo>
                <a:cubicBezTo>
                  <a:pt x="8" y="0"/>
                  <a:pt x="8" y="0"/>
                  <a:pt x="7" y="0"/>
                </a:cubicBezTo>
                <a:cubicBezTo>
                  <a:pt x="6" y="0"/>
                  <a:pt x="6" y="0"/>
                  <a:pt x="6" y="1"/>
                </a:cubicBezTo>
                <a:cubicBezTo>
                  <a:pt x="5" y="0"/>
                  <a:pt x="4" y="0"/>
                  <a:pt x="2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4"/>
                  <a:pt x="0" y="5"/>
                  <a:pt x="0" y="6"/>
                </a:cubicBezTo>
                <a:cubicBezTo>
                  <a:pt x="1" y="7"/>
                  <a:pt x="2" y="7"/>
                  <a:pt x="3" y="8"/>
                </a:cubicBezTo>
                <a:cubicBezTo>
                  <a:pt x="3" y="9"/>
                  <a:pt x="4" y="9"/>
                  <a:pt x="5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0" name="Freeform 237"/>
          <p:cNvSpPr/>
          <p:nvPr/>
        </p:nvSpPr>
        <p:spPr bwMode="auto">
          <a:xfrm>
            <a:off x="2480311" y="4750167"/>
            <a:ext cx="41275" cy="39688"/>
          </a:xfrm>
          <a:custGeom>
            <a:avLst/>
            <a:gdLst>
              <a:gd name="T0" fmla="*/ 6 w 10"/>
              <a:gd name="T1" fmla="*/ 10 h 10"/>
              <a:gd name="T2" fmla="*/ 7 w 10"/>
              <a:gd name="T3" fmla="*/ 9 h 10"/>
              <a:gd name="T4" fmla="*/ 8 w 10"/>
              <a:gd name="T5" fmla="*/ 9 h 10"/>
              <a:gd name="T6" fmla="*/ 10 w 10"/>
              <a:gd name="T7" fmla="*/ 5 h 10"/>
              <a:gd name="T8" fmla="*/ 9 w 10"/>
              <a:gd name="T9" fmla="*/ 4 h 10"/>
              <a:gd name="T10" fmla="*/ 9 w 10"/>
              <a:gd name="T11" fmla="*/ 2 h 10"/>
              <a:gd name="T12" fmla="*/ 7 w 10"/>
              <a:gd name="T13" fmla="*/ 1 h 10"/>
              <a:gd name="T14" fmla="*/ 6 w 10"/>
              <a:gd name="T15" fmla="*/ 2 h 10"/>
              <a:gd name="T16" fmla="*/ 3 w 10"/>
              <a:gd name="T17" fmla="*/ 1 h 10"/>
              <a:gd name="T18" fmla="*/ 1 w 10"/>
              <a:gd name="T19" fmla="*/ 4 h 10"/>
              <a:gd name="T20" fmla="*/ 1 w 10"/>
              <a:gd name="T21" fmla="*/ 7 h 10"/>
              <a:gd name="T22" fmla="*/ 3 w 10"/>
              <a:gd name="T23" fmla="*/ 9 h 10"/>
              <a:gd name="T24" fmla="*/ 6 w 10"/>
              <a:gd name="T25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0">
                <a:moveTo>
                  <a:pt x="6" y="10"/>
                </a:moveTo>
                <a:cubicBezTo>
                  <a:pt x="6" y="10"/>
                  <a:pt x="7" y="9"/>
                  <a:pt x="7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8"/>
                  <a:pt x="10" y="6"/>
                  <a:pt x="10" y="5"/>
                </a:cubicBezTo>
                <a:cubicBezTo>
                  <a:pt x="10" y="4"/>
                  <a:pt x="9" y="4"/>
                  <a:pt x="9" y="4"/>
                </a:cubicBezTo>
                <a:cubicBezTo>
                  <a:pt x="9" y="3"/>
                  <a:pt x="9" y="3"/>
                  <a:pt x="9" y="2"/>
                </a:cubicBezTo>
                <a:cubicBezTo>
                  <a:pt x="9" y="1"/>
                  <a:pt x="8" y="1"/>
                  <a:pt x="7" y="1"/>
                </a:cubicBezTo>
                <a:cubicBezTo>
                  <a:pt x="7" y="1"/>
                  <a:pt x="6" y="1"/>
                  <a:pt x="6" y="2"/>
                </a:cubicBezTo>
                <a:cubicBezTo>
                  <a:pt x="5" y="1"/>
                  <a:pt x="4" y="0"/>
                  <a:pt x="3" y="1"/>
                </a:cubicBezTo>
                <a:cubicBezTo>
                  <a:pt x="1" y="1"/>
                  <a:pt x="1" y="3"/>
                  <a:pt x="1" y="4"/>
                </a:cubicBezTo>
                <a:cubicBezTo>
                  <a:pt x="1" y="5"/>
                  <a:pt x="0" y="6"/>
                  <a:pt x="1" y="7"/>
                </a:cubicBezTo>
                <a:cubicBezTo>
                  <a:pt x="1" y="8"/>
                  <a:pt x="2" y="8"/>
                  <a:pt x="3" y="9"/>
                </a:cubicBezTo>
                <a:cubicBezTo>
                  <a:pt x="4" y="10"/>
                  <a:pt x="5" y="10"/>
                  <a:pt x="6" y="1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1" name="Freeform 238"/>
          <p:cNvSpPr/>
          <p:nvPr/>
        </p:nvSpPr>
        <p:spPr bwMode="auto">
          <a:xfrm>
            <a:off x="2510473" y="4758104"/>
            <a:ext cx="36513" cy="36513"/>
          </a:xfrm>
          <a:custGeom>
            <a:avLst/>
            <a:gdLst>
              <a:gd name="T0" fmla="*/ 5 w 9"/>
              <a:gd name="T1" fmla="*/ 9 h 9"/>
              <a:gd name="T2" fmla="*/ 6 w 9"/>
              <a:gd name="T3" fmla="*/ 8 h 9"/>
              <a:gd name="T4" fmla="*/ 7 w 9"/>
              <a:gd name="T5" fmla="*/ 8 h 9"/>
              <a:gd name="T6" fmla="*/ 9 w 9"/>
              <a:gd name="T7" fmla="*/ 4 h 9"/>
              <a:gd name="T8" fmla="*/ 8 w 9"/>
              <a:gd name="T9" fmla="*/ 3 h 9"/>
              <a:gd name="T10" fmla="*/ 8 w 9"/>
              <a:gd name="T11" fmla="*/ 1 h 9"/>
              <a:gd name="T12" fmla="*/ 6 w 9"/>
              <a:gd name="T13" fmla="*/ 0 h 9"/>
              <a:gd name="T14" fmla="*/ 5 w 9"/>
              <a:gd name="T15" fmla="*/ 1 h 9"/>
              <a:gd name="T16" fmla="*/ 2 w 9"/>
              <a:gd name="T17" fmla="*/ 0 h 9"/>
              <a:gd name="T18" fmla="*/ 0 w 9"/>
              <a:gd name="T19" fmla="*/ 3 h 9"/>
              <a:gd name="T20" fmla="*/ 0 w 9"/>
              <a:gd name="T21" fmla="*/ 6 h 9"/>
              <a:gd name="T22" fmla="*/ 2 w 9"/>
              <a:gd name="T23" fmla="*/ 8 h 9"/>
              <a:gd name="T24" fmla="*/ 5 w 9"/>
              <a:gd name="T25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5" y="9"/>
                </a:moveTo>
                <a:cubicBezTo>
                  <a:pt x="5" y="9"/>
                  <a:pt x="6" y="8"/>
                  <a:pt x="6" y="8"/>
                </a:cubicBezTo>
                <a:cubicBezTo>
                  <a:pt x="7" y="8"/>
                  <a:pt x="7" y="8"/>
                  <a:pt x="7" y="8"/>
                </a:cubicBezTo>
                <a:cubicBezTo>
                  <a:pt x="9" y="7"/>
                  <a:pt x="9" y="6"/>
                  <a:pt x="9" y="4"/>
                </a:cubicBezTo>
                <a:cubicBezTo>
                  <a:pt x="9" y="4"/>
                  <a:pt x="8" y="3"/>
                  <a:pt x="8" y="3"/>
                </a:cubicBezTo>
                <a:cubicBezTo>
                  <a:pt x="8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6" y="0"/>
                  <a:pt x="5" y="1"/>
                  <a:pt x="5" y="1"/>
                </a:cubicBezTo>
                <a:cubicBezTo>
                  <a:pt x="4" y="0"/>
                  <a:pt x="3" y="0"/>
                  <a:pt x="2" y="0"/>
                </a:cubicBezTo>
                <a:cubicBezTo>
                  <a:pt x="0" y="1"/>
                  <a:pt x="0" y="2"/>
                  <a:pt x="0" y="3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1" y="8"/>
                  <a:pt x="2" y="8"/>
                </a:cubicBezTo>
                <a:cubicBezTo>
                  <a:pt x="3" y="9"/>
                  <a:pt x="4" y="9"/>
                  <a:pt x="5" y="9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2" name="Freeform 239"/>
          <p:cNvSpPr/>
          <p:nvPr/>
        </p:nvSpPr>
        <p:spPr bwMode="auto">
          <a:xfrm>
            <a:off x="2510473" y="4729529"/>
            <a:ext cx="36513" cy="36513"/>
          </a:xfrm>
          <a:custGeom>
            <a:avLst/>
            <a:gdLst>
              <a:gd name="T0" fmla="*/ 5 w 9"/>
              <a:gd name="T1" fmla="*/ 9 h 9"/>
              <a:gd name="T2" fmla="*/ 6 w 9"/>
              <a:gd name="T3" fmla="*/ 8 h 9"/>
              <a:gd name="T4" fmla="*/ 7 w 9"/>
              <a:gd name="T5" fmla="*/ 8 h 9"/>
              <a:gd name="T6" fmla="*/ 9 w 9"/>
              <a:gd name="T7" fmla="*/ 4 h 9"/>
              <a:gd name="T8" fmla="*/ 8 w 9"/>
              <a:gd name="T9" fmla="*/ 3 h 9"/>
              <a:gd name="T10" fmla="*/ 8 w 9"/>
              <a:gd name="T11" fmla="*/ 1 h 9"/>
              <a:gd name="T12" fmla="*/ 6 w 9"/>
              <a:gd name="T13" fmla="*/ 0 h 9"/>
              <a:gd name="T14" fmla="*/ 5 w 9"/>
              <a:gd name="T15" fmla="*/ 1 h 9"/>
              <a:gd name="T16" fmla="*/ 2 w 9"/>
              <a:gd name="T17" fmla="*/ 0 h 9"/>
              <a:gd name="T18" fmla="*/ 0 w 9"/>
              <a:gd name="T19" fmla="*/ 3 h 9"/>
              <a:gd name="T20" fmla="*/ 0 w 9"/>
              <a:gd name="T21" fmla="*/ 6 h 9"/>
              <a:gd name="T22" fmla="*/ 2 w 9"/>
              <a:gd name="T23" fmla="*/ 8 h 9"/>
              <a:gd name="T24" fmla="*/ 5 w 9"/>
              <a:gd name="T25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9">
                <a:moveTo>
                  <a:pt x="5" y="9"/>
                </a:moveTo>
                <a:cubicBezTo>
                  <a:pt x="5" y="9"/>
                  <a:pt x="6" y="8"/>
                  <a:pt x="6" y="8"/>
                </a:cubicBezTo>
                <a:cubicBezTo>
                  <a:pt x="7" y="8"/>
                  <a:pt x="7" y="8"/>
                  <a:pt x="7" y="8"/>
                </a:cubicBezTo>
                <a:cubicBezTo>
                  <a:pt x="9" y="7"/>
                  <a:pt x="9" y="6"/>
                  <a:pt x="9" y="4"/>
                </a:cubicBezTo>
                <a:cubicBezTo>
                  <a:pt x="9" y="3"/>
                  <a:pt x="8" y="3"/>
                  <a:pt x="8" y="3"/>
                </a:cubicBezTo>
                <a:cubicBezTo>
                  <a:pt x="8" y="2"/>
                  <a:pt x="8" y="2"/>
                  <a:pt x="8" y="1"/>
                </a:cubicBezTo>
                <a:cubicBezTo>
                  <a:pt x="8" y="0"/>
                  <a:pt x="7" y="0"/>
                  <a:pt x="6" y="0"/>
                </a:cubicBezTo>
                <a:cubicBezTo>
                  <a:pt x="6" y="0"/>
                  <a:pt x="5" y="0"/>
                  <a:pt x="5" y="1"/>
                </a:cubicBezTo>
                <a:cubicBezTo>
                  <a:pt x="4" y="0"/>
                  <a:pt x="3" y="0"/>
                  <a:pt x="2" y="0"/>
                </a:cubicBezTo>
                <a:cubicBezTo>
                  <a:pt x="0" y="0"/>
                  <a:pt x="0" y="2"/>
                  <a:pt x="0" y="3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1" y="7"/>
                  <a:pt x="2" y="8"/>
                </a:cubicBezTo>
                <a:cubicBezTo>
                  <a:pt x="3" y="9"/>
                  <a:pt x="4" y="9"/>
                  <a:pt x="5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3" name="Freeform 240"/>
          <p:cNvSpPr/>
          <p:nvPr/>
        </p:nvSpPr>
        <p:spPr bwMode="auto">
          <a:xfrm>
            <a:off x="2521586" y="4712067"/>
            <a:ext cx="41275" cy="41275"/>
          </a:xfrm>
          <a:custGeom>
            <a:avLst/>
            <a:gdLst>
              <a:gd name="T0" fmla="*/ 5 w 10"/>
              <a:gd name="T1" fmla="*/ 10 h 10"/>
              <a:gd name="T2" fmla="*/ 6 w 10"/>
              <a:gd name="T3" fmla="*/ 9 h 10"/>
              <a:gd name="T4" fmla="*/ 7 w 10"/>
              <a:gd name="T5" fmla="*/ 9 h 10"/>
              <a:gd name="T6" fmla="*/ 9 w 10"/>
              <a:gd name="T7" fmla="*/ 5 h 10"/>
              <a:gd name="T8" fmla="*/ 8 w 10"/>
              <a:gd name="T9" fmla="*/ 3 h 10"/>
              <a:gd name="T10" fmla="*/ 8 w 10"/>
              <a:gd name="T11" fmla="*/ 2 h 10"/>
              <a:gd name="T12" fmla="*/ 6 w 10"/>
              <a:gd name="T13" fmla="*/ 1 h 10"/>
              <a:gd name="T14" fmla="*/ 5 w 10"/>
              <a:gd name="T15" fmla="*/ 2 h 10"/>
              <a:gd name="T16" fmla="*/ 2 w 10"/>
              <a:gd name="T17" fmla="*/ 1 h 10"/>
              <a:gd name="T18" fmla="*/ 0 w 10"/>
              <a:gd name="T19" fmla="*/ 4 h 10"/>
              <a:gd name="T20" fmla="*/ 0 w 10"/>
              <a:gd name="T21" fmla="*/ 6 h 10"/>
              <a:gd name="T22" fmla="*/ 2 w 10"/>
              <a:gd name="T23" fmla="*/ 8 h 10"/>
              <a:gd name="T24" fmla="*/ 5 w 10"/>
              <a:gd name="T25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0">
                <a:moveTo>
                  <a:pt x="5" y="10"/>
                </a:moveTo>
                <a:cubicBezTo>
                  <a:pt x="6" y="9"/>
                  <a:pt x="6" y="9"/>
                  <a:pt x="6" y="9"/>
                </a:cubicBezTo>
                <a:cubicBezTo>
                  <a:pt x="7" y="9"/>
                  <a:pt x="7" y="9"/>
                  <a:pt x="7" y="9"/>
                </a:cubicBezTo>
                <a:cubicBezTo>
                  <a:pt x="9" y="8"/>
                  <a:pt x="10" y="6"/>
                  <a:pt x="9" y="5"/>
                </a:cubicBezTo>
                <a:cubicBezTo>
                  <a:pt x="9" y="4"/>
                  <a:pt x="9" y="4"/>
                  <a:pt x="8" y="3"/>
                </a:cubicBezTo>
                <a:cubicBezTo>
                  <a:pt x="9" y="3"/>
                  <a:pt x="9" y="2"/>
                  <a:pt x="8" y="2"/>
                </a:cubicBezTo>
                <a:cubicBezTo>
                  <a:pt x="8" y="1"/>
                  <a:pt x="7" y="0"/>
                  <a:pt x="6" y="1"/>
                </a:cubicBezTo>
                <a:cubicBezTo>
                  <a:pt x="6" y="1"/>
                  <a:pt x="6" y="1"/>
                  <a:pt x="5" y="2"/>
                </a:cubicBezTo>
                <a:cubicBezTo>
                  <a:pt x="5" y="1"/>
                  <a:pt x="3" y="0"/>
                  <a:pt x="2" y="1"/>
                </a:cubicBezTo>
                <a:cubicBezTo>
                  <a:pt x="1" y="1"/>
                  <a:pt x="0" y="3"/>
                  <a:pt x="0" y="4"/>
                </a:cubicBezTo>
                <a:cubicBezTo>
                  <a:pt x="0" y="5"/>
                  <a:pt x="0" y="6"/>
                  <a:pt x="0" y="6"/>
                </a:cubicBezTo>
                <a:cubicBezTo>
                  <a:pt x="0" y="7"/>
                  <a:pt x="1" y="8"/>
                  <a:pt x="2" y="8"/>
                </a:cubicBezTo>
                <a:cubicBezTo>
                  <a:pt x="3" y="9"/>
                  <a:pt x="4" y="10"/>
                  <a:pt x="5" y="1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4" name="Freeform 241"/>
          <p:cNvSpPr/>
          <p:nvPr/>
        </p:nvSpPr>
        <p:spPr bwMode="auto">
          <a:xfrm>
            <a:off x="2546986" y="4750167"/>
            <a:ext cx="41275" cy="39688"/>
          </a:xfrm>
          <a:custGeom>
            <a:avLst/>
            <a:gdLst>
              <a:gd name="T0" fmla="*/ 5 w 10"/>
              <a:gd name="T1" fmla="*/ 10 h 10"/>
              <a:gd name="T2" fmla="*/ 7 w 10"/>
              <a:gd name="T3" fmla="*/ 9 h 10"/>
              <a:gd name="T4" fmla="*/ 8 w 10"/>
              <a:gd name="T5" fmla="*/ 9 h 10"/>
              <a:gd name="T6" fmla="*/ 9 w 10"/>
              <a:gd name="T7" fmla="*/ 5 h 10"/>
              <a:gd name="T8" fmla="*/ 8 w 10"/>
              <a:gd name="T9" fmla="*/ 4 h 10"/>
              <a:gd name="T10" fmla="*/ 9 w 10"/>
              <a:gd name="T11" fmla="*/ 2 h 10"/>
              <a:gd name="T12" fmla="*/ 7 w 10"/>
              <a:gd name="T13" fmla="*/ 1 h 10"/>
              <a:gd name="T14" fmla="*/ 6 w 10"/>
              <a:gd name="T15" fmla="*/ 2 h 10"/>
              <a:gd name="T16" fmla="*/ 2 w 10"/>
              <a:gd name="T17" fmla="*/ 1 h 10"/>
              <a:gd name="T18" fmla="*/ 1 w 10"/>
              <a:gd name="T19" fmla="*/ 4 h 10"/>
              <a:gd name="T20" fmla="*/ 0 w 10"/>
              <a:gd name="T21" fmla="*/ 7 h 10"/>
              <a:gd name="T22" fmla="*/ 3 w 10"/>
              <a:gd name="T23" fmla="*/ 9 h 10"/>
              <a:gd name="T24" fmla="*/ 5 w 10"/>
              <a:gd name="T25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0">
                <a:moveTo>
                  <a:pt x="5" y="10"/>
                </a:moveTo>
                <a:cubicBezTo>
                  <a:pt x="6" y="10"/>
                  <a:pt x="6" y="9"/>
                  <a:pt x="7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8"/>
                  <a:pt x="10" y="6"/>
                  <a:pt x="9" y="5"/>
                </a:cubicBezTo>
                <a:cubicBezTo>
                  <a:pt x="9" y="4"/>
                  <a:pt x="9" y="4"/>
                  <a:pt x="8" y="4"/>
                </a:cubicBezTo>
                <a:cubicBezTo>
                  <a:pt x="9" y="3"/>
                  <a:pt x="9" y="3"/>
                  <a:pt x="9" y="2"/>
                </a:cubicBezTo>
                <a:cubicBezTo>
                  <a:pt x="9" y="1"/>
                  <a:pt x="8" y="1"/>
                  <a:pt x="7" y="1"/>
                </a:cubicBezTo>
                <a:cubicBezTo>
                  <a:pt x="6" y="1"/>
                  <a:pt x="6" y="1"/>
                  <a:pt x="6" y="2"/>
                </a:cubicBezTo>
                <a:cubicBezTo>
                  <a:pt x="5" y="1"/>
                  <a:pt x="4" y="0"/>
                  <a:pt x="2" y="1"/>
                </a:cubicBezTo>
                <a:cubicBezTo>
                  <a:pt x="1" y="1"/>
                  <a:pt x="0" y="3"/>
                  <a:pt x="1" y="4"/>
                </a:cubicBezTo>
                <a:cubicBezTo>
                  <a:pt x="0" y="5"/>
                  <a:pt x="0" y="6"/>
                  <a:pt x="0" y="7"/>
                </a:cubicBezTo>
                <a:cubicBezTo>
                  <a:pt x="1" y="8"/>
                  <a:pt x="2" y="8"/>
                  <a:pt x="3" y="9"/>
                </a:cubicBezTo>
                <a:cubicBezTo>
                  <a:pt x="3" y="10"/>
                  <a:pt x="4" y="10"/>
                  <a:pt x="5" y="1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5" name="Freeform 242"/>
          <p:cNvSpPr/>
          <p:nvPr/>
        </p:nvSpPr>
        <p:spPr bwMode="auto">
          <a:xfrm>
            <a:off x="2554923" y="4720004"/>
            <a:ext cx="41275" cy="38100"/>
          </a:xfrm>
          <a:custGeom>
            <a:avLst/>
            <a:gdLst>
              <a:gd name="T0" fmla="*/ 6 w 10"/>
              <a:gd name="T1" fmla="*/ 9 h 9"/>
              <a:gd name="T2" fmla="*/ 7 w 10"/>
              <a:gd name="T3" fmla="*/ 8 h 9"/>
              <a:gd name="T4" fmla="*/ 8 w 10"/>
              <a:gd name="T5" fmla="*/ 8 h 9"/>
              <a:gd name="T6" fmla="*/ 10 w 10"/>
              <a:gd name="T7" fmla="*/ 4 h 9"/>
              <a:gd name="T8" fmla="*/ 9 w 10"/>
              <a:gd name="T9" fmla="*/ 3 h 9"/>
              <a:gd name="T10" fmla="*/ 9 w 10"/>
              <a:gd name="T11" fmla="*/ 1 h 9"/>
              <a:gd name="T12" fmla="*/ 7 w 10"/>
              <a:gd name="T13" fmla="*/ 0 h 9"/>
              <a:gd name="T14" fmla="*/ 6 w 10"/>
              <a:gd name="T15" fmla="*/ 1 h 9"/>
              <a:gd name="T16" fmla="*/ 3 w 10"/>
              <a:gd name="T17" fmla="*/ 0 h 9"/>
              <a:gd name="T18" fmla="*/ 1 w 10"/>
              <a:gd name="T19" fmla="*/ 3 h 9"/>
              <a:gd name="T20" fmla="*/ 1 w 10"/>
              <a:gd name="T21" fmla="*/ 6 h 9"/>
              <a:gd name="T22" fmla="*/ 3 w 10"/>
              <a:gd name="T23" fmla="*/ 8 h 9"/>
              <a:gd name="T24" fmla="*/ 6 w 10"/>
              <a:gd name="T25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9">
                <a:moveTo>
                  <a:pt x="6" y="9"/>
                </a:moveTo>
                <a:cubicBezTo>
                  <a:pt x="6" y="9"/>
                  <a:pt x="6" y="8"/>
                  <a:pt x="7" y="8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0" y="4"/>
                </a:cubicBezTo>
                <a:cubicBezTo>
                  <a:pt x="9" y="4"/>
                  <a:pt x="9" y="3"/>
                  <a:pt x="9" y="3"/>
                </a:cubicBezTo>
                <a:cubicBezTo>
                  <a:pt x="9" y="2"/>
                  <a:pt x="9" y="2"/>
                  <a:pt x="9" y="1"/>
                </a:cubicBezTo>
                <a:cubicBezTo>
                  <a:pt x="9" y="0"/>
                  <a:pt x="8" y="0"/>
                  <a:pt x="7" y="0"/>
                </a:cubicBezTo>
                <a:cubicBezTo>
                  <a:pt x="6" y="0"/>
                  <a:pt x="6" y="1"/>
                  <a:pt x="6" y="1"/>
                </a:cubicBezTo>
                <a:cubicBezTo>
                  <a:pt x="5" y="0"/>
                  <a:pt x="4" y="0"/>
                  <a:pt x="3" y="0"/>
                </a:cubicBezTo>
                <a:cubicBezTo>
                  <a:pt x="1" y="1"/>
                  <a:pt x="0" y="2"/>
                  <a:pt x="1" y="3"/>
                </a:cubicBezTo>
                <a:cubicBezTo>
                  <a:pt x="0" y="4"/>
                  <a:pt x="0" y="5"/>
                  <a:pt x="1" y="6"/>
                </a:cubicBezTo>
                <a:cubicBezTo>
                  <a:pt x="1" y="7"/>
                  <a:pt x="2" y="8"/>
                  <a:pt x="3" y="8"/>
                </a:cubicBezTo>
                <a:cubicBezTo>
                  <a:pt x="3" y="9"/>
                  <a:pt x="4" y="9"/>
                  <a:pt x="6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6" name="Freeform 243"/>
          <p:cNvSpPr/>
          <p:nvPr/>
        </p:nvSpPr>
        <p:spPr bwMode="auto">
          <a:xfrm>
            <a:off x="2588261" y="4750167"/>
            <a:ext cx="36513" cy="39688"/>
          </a:xfrm>
          <a:custGeom>
            <a:avLst/>
            <a:gdLst>
              <a:gd name="T0" fmla="*/ 5 w 9"/>
              <a:gd name="T1" fmla="*/ 10 h 10"/>
              <a:gd name="T2" fmla="*/ 6 w 9"/>
              <a:gd name="T3" fmla="*/ 9 h 10"/>
              <a:gd name="T4" fmla="*/ 7 w 9"/>
              <a:gd name="T5" fmla="*/ 9 h 10"/>
              <a:gd name="T6" fmla="*/ 9 w 9"/>
              <a:gd name="T7" fmla="*/ 5 h 10"/>
              <a:gd name="T8" fmla="*/ 8 w 9"/>
              <a:gd name="T9" fmla="*/ 4 h 10"/>
              <a:gd name="T10" fmla="*/ 8 w 9"/>
              <a:gd name="T11" fmla="*/ 2 h 10"/>
              <a:gd name="T12" fmla="*/ 6 w 9"/>
              <a:gd name="T13" fmla="*/ 1 h 10"/>
              <a:gd name="T14" fmla="*/ 5 w 9"/>
              <a:gd name="T15" fmla="*/ 2 h 10"/>
              <a:gd name="T16" fmla="*/ 2 w 9"/>
              <a:gd name="T17" fmla="*/ 1 h 10"/>
              <a:gd name="T18" fmla="*/ 0 w 9"/>
              <a:gd name="T19" fmla="*/ 4 h 10"/>
              <a:gd name="T20" fmla="*/ 0 w 9"/>
              <a:gd name="T21" fmla="*/ 7 h 10"/>
              <a:gd name="T22" fmla="*/ 2 w 9"/>
              <a:gd name="T23" fmla="*/ 9 h 10"/>
              <a:gd name="T24" fmla="*/ 5 w 9"/>
              <a:gd name="T25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0">
                <a:moveTo>
                  <a:pt x="5" y="10"/>
                </a:moveTo>
                <a:cubicBezTo>
                  <a:pt x="5" y="10"/>
                  <a:pt x="6" y="9"/>
                  <a:pt x="6" y="9"/>
                </a:cubicBezTo>
                <a:cubicBezTo>
                  <a:pt x="7" y="9"/>
                  <a:pt x="7" y="9"/>
                  <a:pt x="7" y="9"/>
                </a:cubicBezTo>
                <a:cubicBezTo>
                  <a:pt x="8" y="8"/>
                  <a:pt x="9" y="6"/>
                  <a:pt x="9" y="5"/>
                </a:cubicBezTo>
                <a:cubicBezTo>
                  <a:pt x="9" y="4"/>
                  <a:pt x="8" y="4"/>
                  <a:pt x="8" y="4"/>
                </a:cubicBezTo>
                <a:cubicBezTo>
                  <a:pt x="8" y="3"/>
                  <a:pt x="8" y="3"/>
                  <a:pt x="8" y="2"/>
                </a:cubicBezTo>
                <a:cubicBezTo>
                  <a:pt x="8" y="1"/>
                  <a:pt x="7" y="1"/>
                  <a:pt x="6" y="1"/>
                </a:cubicBezTo>
                <a:cubicBezTo>
                  <a:pt x="6" y="1"/>
                  <a:pt x="5" y="1"/>
                  <a:pt x="5" y="2"/>
                </a:cubicBezTo>
                <a:cubicBezTo>
                  <a:pt x="4" y="1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5"/>
                  <a:pt x="0" y="6"/>
                  <a:pt x="0" y="7"/>
                </a:cubicBezTo>
                <a:cubicBezTo>
                  <a:pt x="0" y="8"/>
                  <a:pt x="1" y="8"/>
                  <a:pt x="2" y="9"/>
                </a:cubicBezTo>
                <a:cubicBezTo>
                  <a:pt x="3" y="10"/>
                  <a:pt x="4" y="10"/>
                  <a:pt x="5" y="1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7" name="Freeform 244"/>
          <p:cNvSpPr/>
          <p:nvPr/>
        </p:nvSpPr>
        <p:spPr bwMode="auto">
          <a:xfrm>
            <a:off x="2567623" y="4729529"/>
            <a:ext cx="39688" cy="36513"/>
          </a:xfrm>
          <a:custGeom>
            <a:avLst/>
            <a:gdLst>
              <a:gd name="T0" fmla="*/ 6 w 10"/>
              <a:gd name="T1" fmla="*/ 9 h 9"/>
              <a:gd name="T2" fmla="*/ 7 w 10"/>
              <a:gd name="T3" fmla="*/ 8 h 9"/>
              <a:gd name="T4" fmla="*/ 8 w 10"/>
              <a:gd name="T5" fmla="*/ 8 h 9"/>
              <a:gd name="T6" fmla="*/ 10 w 10"/>
              <a:gd name="T7" fmla="*/ 4 h 9"/>
              <a:gd name="T8" fmla="*/ 9 w 10"/>
              <a:gd name="T9" fmla="*/ 3 h 9"/>
              <a:gd name="T10" fmla="*/ 9 w 10"/>
              <a:gd name="T11" fmla="*/ 1 h 9"/>
              <a:gd name="T12" fmla="*/ 7 w 10"/>
              <a:gd name="T13" fmla="*/ 0 h 9"/>
              <a:gd name="T14" fmla="*/ 6 w 10"/>
              <a:gd name="T15" fmla="*/ 1 h 9"/>
              <a:gd name="T16" fmla="*/ 3 w 10"/>
              <a:gd name="T17" fmla="*/ 0 h 9"/>
              <a:gd name="T18" fmla="*/ 1 w 10"/>
              <a:gd name="T19" fmla="*/ 3 h 9"/>
              <a:gd name="T20" fmla="*/ 1 w 10"/>
              <a:gd name="T21" fmla="*/ 6 h 9"/>
              <a:gd name="T22" fmla="*/ 3 w 10"/>
              <a:gd name="T23" fmla="*/ 8 h 9"/>
              <a:gd name="T24" fmla="*/ 6 w 10"/>
              <a:gd name="T25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9">
                <a:moveTo>
                  <a:pt x="6" y="9"/>
                </a:moveTo>
                <a:cubicBezTo>
                  <a:pt x="6" y="9"/>
                  <a:pt x="7" y="8"/>
                  <a:pt x="7" y="8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0" y="4"/>
                </a:cubicBezTo>
                <a:cubicBezTo>
                  <a:pt x="10" y="3"/>
                  <a:pt x="9" y="3"/>
                  <a:pt x="9" y="3"/>
                </a:cubicBezTo>
                <a:cubicBezTo>
                  <a:pt x="9" y="2"/>
                  <a:pt x="9" y="2"/>
                  <a:pt x="9" y="1"/>
                </a:cubicBezTo>
                <a:cubicBezTo>
                  <a:pt x="9" y="0"/>
                  <a:pt x="8" y="0"/>
                  <a:pt x="7" y="0"/>
                </a:cubicBezTo>
                <a:cubicBezTo>
                  <a:pt x="7" y="0"/>
                  <a:pt x="6" y="0"/>
                  <a:pt x="6" y="1"/>
                </a:cubicBezTo>
                <a:cubicBezTo>
                  <a:pt x="5" y="0"/>
                  <a:pt x="4" y="0"/>
                  <a:pt x="3" y="0"/>
                </a:cubicBezTo>
                <a:cubicBezTo>
                  <a:pt x="1" y="0"/>
                  <a:pt x="1" y="2"/>
                  <a:pt x="1" y="3"/>
                </a:cubicBezTo>
                <a:cubicBezTo>
                  <a:pt x="1" y="4"/>
                  <a:pt x="0" y="5"/>
                  <a:pt x="1" y="6"/>
                </a:cubicBezTo>
                <a:cubicBezTo>
                  <a:pt x="1" y="7"/>
                  <a:pt x="2" y="7"/>
                  <a:pt x="3" y="8"/>
                </a:cubicBezTo>
                <a:cubicBezTo>
                  <a:pt x="4" y="9"/>
                  <a:pt x="5" y="9"/>
                  <a:pt x="6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8" name="Freeform 245"/>
          <p:cNvSpPr/>
          <p:nvPr/>
        </p:nvSpPr>
        <p:spPr bwMode="auto">
          <a:xfrm>
            <a:off x="2620011" y="4712067"/>
            <a:ext cx="41275" cy="41275"/>
          </a:xfrm>
          <a:custGeom>
            <a:avLst/>
            <a:gdLst>
              <a:gd name="T0" fmla="*/ 1 w 10"/>
              <a:gd name="T1" fmla="*/ 9 h 10"/>
              <a:gd name="T2" fmla="*/ 3 w 10"/>
              <a:gd name="T3" fmla="*/ 9 h 10"/>
              <a:gd name="T4" fmla="*/ 3 w 10"/>
              <a:gd name="T5" fmla="*/ 9 h 10"/>
              <a:gd name="T6" fmla="*/ 8 w 10"/>
              <a:gd name="T7" fmla="*/ 8 h 10"/>
              <a:gd name="T8" fmla="*/ 8 w 10"/>
              <a:gd name="T9" fmla="*/ 6 h 10"/>
              <a:gd name="T10" fmla="*/ 9 w 10"/>
              <a:gd name="T11" fmla="*/ 6 h 10"/>
              <a:gd name="T12" fmla="*/ 9 w 10"/>
              <a:gd name="T13" fmla="*/ 3 h 10"/>
              <a:gd name="T14" fmla="*/ 7 w 10"/>
              <a:gd name="T15" fmla="*/ 3 h 10"/>
              <a:gd name="T16" fmla="*/ 6 w 10"/>
              <a:gd name="T17" fmla="*/ 0 h 10"/>
              <a:gd name="T18" fmla="*/ 2 w 10"/>
              <a:gd name="T19" fmla="*/ 1 h 10"/>
              <a:gd name="T20" fmla="*/ 0 w 10"/>
              <a:gd name="T21" fmla="*/ 3 h 10"/>
              <a:gd name="T22" fmla="*/ 0 w 10"/>
              <a:gd name="T23" fmla="*/ 6 h 10"/>
              <a:gd name="T24" fmla="*/ 1 w 10"/>
              <a:gd name="T25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0">
                <a:moveTo>
                  <a:pt x="1" y="9"/>
                </a:moveTo>
                <a:cubicBezTo>
                  <a:pt x="2" y="9"/>
                  <a:pt x="2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5" y="10"/>
                  <a:pt x="7" y="10"/>
                  <a:pt x="8" y="8"/>
                </a:cubicBezTo>
                <a:cubicBezTo>
                  <a:pt x="8" y="8"/>
                  <a:pt x="8" y="7"/>
                  <a:pt x="8" y="6"/>
                </a:cubicBezTo>
                <a:cubicBezTo>
                  <a:pt x="8" y="6"/>
                  <a:pt x="9" y="6"/>
                  <a:pt x="9" y="6"/>
                </a:cubicBezTo>
                <a:cubicBezTo>
                  <a:pt x="10" y="5"/>
                  <a:pt x="9" y="4"/>
                  <a:pt x="9" y="3"/>
                </a:cubicBezTo>
                <a:cubicBezTo>
                  <a:pt x="8" y="3"/>
                  <a:pt x="8" y="3"/>
                  <a:pt x="7" y="3"/>
                </a:cubicBezTo>
                <a:cubicBezTo>
                  <a:pt x="7" y="2"/>
                  <a:pt x="7" y="1"/>
                  <a:pt x="6" y="0"/>
                </a:cubicBezTo>
                <a:cubicBezTo>
                  <a:pt x="4" y="0"/>
                  <a:pt x="3" y="0"/>
                  <a:pt x="2" y="1"/>
                </a:cubicBezTo>
                <a:cubicBezTo>
                  <a:pt x="1" y="1"/>
                  <a:pt x="1" y="2"/>
                  <a:pt x="0" y="3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0" y="8"/>
                  <a:pt x="1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9" name="Freeform 246"/>
          <p:cNvSpPr/>
          <p:nvPr/>
        </p:nvSpPr>
        <p:spPr bwMode="auto">
          <a:xfrm>
            <a:off x="2620011" y="4766042"/>
            <a:ext cx="36513" cy="41275"/>
          </a:xfrm>
          <a:custGeom>
            <a:avLst/>
            <a:gdLst>
              <a:gd name="T0" fmla="*/ 5 w 9"/>
              <a:gd name="T1" fmla="*/ 9 h 10"/>
              <a:gd name="T2" fmla="*/ 6 w 9"/>
              <a:gd name="T3" fmla="*/ 8 h 10"/>
              <a:gd name="T4" fmla="*/ 7 w 9"/>
              <a:gd name="T5" fmla="*/ 8 h 10"/>
              <a:gd name="T6" fmla="*/ 9 w 9"/>
              <a:gd name="T7" fmla="*/ 4 h 10"/>
              <a:gd name="T8" fmla="*/ 8 w 9"/>
              <a:gd name="T9" fmla="*/ 3 h 10"/>
              <a:gd name="T10" fmla="*/ 8 w 9"/>
              <a:gd name="T11" fmla="*/ 1 h 10"/>
              <a:gd name="T12" fmla="*/ 6 w 9"/>
              <a:gd name="T13" fmla="*/ 0 h 10"/>
              <a:gd name="T14" fmla="*/ 5 w 9"/>
              <a:gd name="T15" fmla="*/ 1 h 10"/>
              <a:gd name="T16" fmla="*/ 2 w 9"/>
              <a:gd name="T17" fmla="*/ 0 h 10"/>
              <a:gd name="T18" fmla="*/ 0 w 9"/>
              <a:gd name="T19" fmla="*/ 4 h 10"/>
              <a:gd name="T20" fmla="*/ 0 w 9"/>
              <a:gd name="T21" fmla="*/ 6 h 10"/>
              <a:gd name="T22" fmla="*/ 2 w 9"/>
              <a:gd name="T23" fmla="*/ 8 h 10"/>
              <a:gd name="T24" fmla="*/ 5 w 9"/>
              <a:gd name="T25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0">
                <a:moveTo>
                  <a:pt x="5" y="9"/>
                </a:moveTo>
                <a:cubicBezTo>
                  <a:pt x="5" y="9"/>
                  <a:pt x="6" y="9"/>
                  <a:pt x="6" y="8"/>
                </a:cubicBezTo>
                <a:cubicBezTo>
                  <a:pt x="7" y="8"/>
                  <a:pt x="7" y="8"/>
                  <a:pt x="7" y="8"/>
                </a:cubicBezTo>
                <a:cubicBezTo>
                  <a:pt x="9" y="8"/>
                  <a:pt x="9" y="6"/>
                  <a:pt x="9" y="4"/>
                </a:cubicBezTo>
                <a:cubicBezTo>
                  <a:pt x="9" y="4"/>
                  <a:pt x="8" y="3"/>
                  <a:pt x="8" y="3"/>
                </a:cubicBezTo>
                <a:cubicBezTo>
                  <a:pt x="8" y="3"/>
                  <a:pt x="8" y="2"/>
                  <a:pt x="8" y="1"/>
                </a:cubicBezTo>
                <a:cubicBezTo>
                  <a:pt x="8" y="1"/>
                  <a:pt x="7" y="0"/>
                  <a:pt x="6" y="0"/>
                </a:cubicBezTo>
                <a:cubicBezTo>
                  <a:pt x="6" y="1"/>
                  <a:pt x="5" y="1"/>
                  <a:pt x="5" y="1"/>
                </a:cubicBezTo>
                <a:cubicBezTo>
                  <a:pt x="4" y="0"/>
                  <a:pt x="3" y="0"/>
                  <a:pt x="2" y="0"/>
                </a:cubicBezTo>
                <a:cubicBezTo>
                  <a:pt x="0" y="1"/>
                  <a:pt x="0" y="2"/>
                  <a:pt x="0" y="4"/>
                </a:cubicBezTo>
                <a:cubicBezTo>
                  <a:pt x="0" y="4"/>
                  <a:pt x="0" y="5"/>
                  <a:pt x="0" y="6"/>
                </a:cubicBezTo>
                <a:cubicBezTo>
                  <a:pt x="0" y="7"/>
                  <a:pt x="1" y="8"/>
                  <a:pt x="2" y="8"/>
                </a:cubicBezTo>
                <a:cubicBezTo>
                  <a:pt x="3" y="9"/>
                  <a:pt x="4" y="10"/>
                  <a:pt x="5" y="9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0" name="Freeform 247"/>
          <p:cNvSpPr/>
          <p:nvPr/>
        </p:nvSpPr>
        <p:spPr bwMode="auto">
          <a:xfrm>
            <a:off x="2656523" y="4745404"/>
            <a:ext cx="41275" cy="41275"/>
          </a:xfrm>
          <a:custGeom>
            <a:avLst/>
            <a:gdLst>
              <a:gd name="T0" fmla="*/ 5 w 10"/>
              <a:gd name="T1" fmla="*/ 9 h 10"/>
              <a:gd name="T2" fmla="*/ 6 w 10"/>
              <a:gd name="T3" fmla="*/ 8 h 10"/>
              <a:gd name="T4" fmla="*/ 7 w 10"/>
              <a:gd name="T5" fmla="*/ 8 h 10"/>
              <a:gd name="T6" fmla="*/ 9 w 10"/>
              <a:gd name="T7" fmla="*/ 5 h 10"/>
              <a:gd name="T8" fmla="*/ 8 w 10"/>
              <a:gd name="T9" fmla="*/ 3 h 10"/>
              <a:gd name="T10" fmla="*/ 9 w 10"/>
              <a:gd name="T11" fmla="*/ 2 h 10"/>
              <a:gd name="T12" fmla="*/ 6 w 10"/>
              <a:gd name="T13" fmla="*/ 1 h 10"/>
              <a:gd name="T14" fmla="*/ 6 w 10"/>
              <a:gd name="T15" fmla="*/ 1 h 10"/>
              <a:gd name="T16" fmla="*/ 2 w 10"/>
              <a:gd name="T17" fmla="*/ 0 h 10"/>
              <a:gd name="T18" fmla="*/ 0 w 10"/>
              <a:gd name="T19" fmla="*/ 4 h 10"/>
              <a:gd name="T20" fmla="*/ 0 w 10"/>
              <a:gd name="T21" fmla="*/ 6 h 10"/>
              <a:gd name="T22" fmla="*/ 3 w 10"/>
              <a:gd name="T23" fmla="*/ 8 h 10"/>
              <a:gd name="T24" fmla="*/ 5 w 10"/>
              <a:gd name="T25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0">
                <a:moveTo>
                  <a:pt x="5" y="9"/>
                </a:moveTo>
                <a:cubicBezTo>
                  <a:pt x="6" y="9"/>
                  <a:pt x="6" y="9"/>
                  <a:pt x="6" y="8"/>
                </a:cubicBezTo>
                <a:cubicBezTo>
                  <a:pt x="7" y="8"/>
                  <a:pt x="7" y="8"/>
                  <a:pt x="7" y="8"/>
                </a:cubicBezTo>
                <a:cubicBezTo>
                  <a:pt x="9" y="8"/>
                  <a:pt x="10" y="6"/>
                  <a:pt x="9" y="5"/>
                </a:cubicBezTo>
                <a:cubicBezTo>
                  <a:pt x="9" y="4"/>
                  <a:pt x="9" y="4"/>
                  <a:pt x="8" y="3"/>
                </a:cubicBezTo>
                <a:cubicBezTo>
                  <a:pt x="9" y="3"/>
                  <a:pt x="9" y="2"/>
                  <a:pt x="9" y="2"/>
                </a:cubicBezTo>
                <a:cubicBezTo>
                  <a:pt x="8" y="1"/>
                  <a:pt x="7" y="0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0"/>
                  <a:pt x="3" y="0"/>
                  <a:pt x="2" y="0"/>
                </a:cubicBezTo>
                <a:cubicBezTo>
                  <a:pt x="1" y="1"/>
                  <a:pt x="0" y="2"/>
                  <a:pt x="0" y="4"/>
                </a:cubicBezTo>
                <a:cubicBezTo>
                  <a:pt x="0" y="5"/>
                  <a:pt x="0" y="5"/>
                  <a:pt x="0" y="6"/>
                </a:cubicBezTo>
                <a:cubicBezTo>
                  <a:pt x="1" y="7"/>
                  <a:pt x="1" y="8"/>
                  <a:pt x="3" y="8"/>
                </a:cubicBezTo>
                <a:cubicBezTo>
                  <a:pt x="3" y="9"/>
                  <a:pt x="4" y="10"/>
                  <a:pt x="5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1" name="Freeform 248"/>
          <p:cNvSpPr/>
          <p:nvPr/>
        </p:nvSpPr>
        <p:spPr bwMode="auto">
          <a:xfrm>
            <a:off x="2620011" y="4737467"/>
            <a:ext cx="36513" cy="41275"/>
          </a:xfrm>
          <a:custGeom>
            <a:avLst/>
            <a:gdLst>
              <a:gd name="T0" fmla="*/ 5 w 9"/>
              <a:gd name="T1" fmla="*/ 9 h 10"/>
              <a:gd name="T2" fmla="*/ 6 w 9"/>
              <a:gd name="T3" fmla="*/ 9 h 10"/>
              <a:gd name="T4" fmla="*/ 7 w 9"/>
              <a:gd name="T5" fmla="*/ 8 h 10"/>
              <a:gd name="T6" fmla="*/ 9 w 9"/>
              <a:gd name="T7" fmla="*/ 5 h 10"/>
              <a:gd name="T8" fmla="*/ 8 w 9"/>
              <a:gd name="T9" fmla="*/ 3 h 10"/>
              <a:gd name="T10" fmla="*/ 8 w 9"/>
              <a:gd name="T11" fmla="*/ 2 h 10"/>
              <a:gd name="T12" fmla="*/ 6 w 9"/>
              <a:gd name="T13" fmla="*/ 1 h 10"/>
              <a:gd name="T14" fmla="*/ 5 w 9"/>
              <a:gd name="T15" fmla="*/ 1 h 10"/>
              <a:gd name="T16" fmla="*/ 2 w 9"/>
              <a:gd name="T17" fmla="*/ 1 h 10"/>
              <a:gd name="T18" fmla="*/ 0 w 9"/>
              <a:gd name="T19" fmla="*/ 4 h 10"/>
              <a:gd name="T20" fmla="*/ 0 w 9"/>
              <a:gd name="T21" fmla="*/ 6 h 10"/>
              <a:gd name="T22" fmla="*/ 2 w 9"/>
              <a:gd name="T23" fmla="*/ 8 h 10"/>
              <a:gd name="T24" fmla="*/ 5 w 9"/>
              <a:gd name="T25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" h="10">
                <a:moveTo>
                  <a:pt x="5" y="9"/>
                </a:moveTo>
                <a:cubicBezTo>
                  <a:pt x="5" y="9"/>
                  <a:pt x="6" y="9"/>
                  <a:pt x="6" y="9"/>
                </a:cubicBezTo>
                <a:cubicBezTo>
                  <a:pt x="7" y="8"/>
                  <a:pt x="7" y="8"/>
                  <a:pt x="7" y="8"/>
                </a:cubicBezTo>
                <a:cubicBezTo>
                  <a:pt x="9" y="8"/>
                  <a:pt x="9" y="6"/>
                  <a:pt x="9" y="5"/>
                </a:cubicBezTo>
                <a:cubicBezTo>
                  <a:pt x="9" y="4"/>
                  <a:pt x="8" y="4"/>
                  <a:pt x="8" y="3"/>
                </a:cubicBezTo>
                <a:cubicBezTo>
                  <a:pt x="8" y="3"/>
                  <a:pt x="8" y="2"/>
                  <a:pt x="8" y="2"/>
                </a:cubicBezTo>
                <a:cubicBezTo>
                  <a:pt x="8" y="1"/>
                  <a:pt x="7" y="0"/>
                  <a:pt x="6" y="1"/>
                </a:cubicBezTo>
                <a:cubicBezTo>
                  <a:pt x="6" y="1"/>
                  <a:pt x="5" y="1"/>
                  <a:pt x="5" y="1"/>
                </a:cubicBezTo>
                <a:cubicBezTo>
                  <a:pt x="4" y="1"/>
                  <a:pt x="3" y="0"/>
                  <a:pt x="2" y="1"/>
                </a:cubicBezTo>
                <a:cubicBezTo>
                  <a:pt x="0" y="1"/>
                  <a:pt x="0" y="3"/>
                  <a:pt x="0" y="4"/>
                </a:cubicBezTo>
                <a:cubicBezTo>
                  <a:pt x="0" y="5"/>
                  <a:pt x="0" y="5"/>
                  <a:pt x="0" y="6"/>
                </a:cubicBezTo>
                <a:cubicBezTo>
                  <a:pt x="0" y="7"/>
                  <a:pt x="1" y="8"/>
                  <a:pt x="2" y="8"/>
                </a:cubicBezTo>
                <a:cubicBezTo>
                  <a:pt x="3" y="9"/>
                  <a:pt x="4" y="10"/>
                  <a:pt x="5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2" name="Freeform 249"/>
          <p:cNvSpPr/>
          <p:nvPr/>
        </p:nvSpPr>
        <p:spPr bwMode="auto">
          <a:xfrm>
            <a:off x="2653348" y="4712067"/>
            <a:ext cx="44450" cy="46038"/>
          </a:xfrm>
          <a:custGeom>
            <a:avLst/>
            <a:gdLst>
              <a:gd name="T0" fmla="*/ 9 w 11"/>
              <a:gd name="T1" fmla="*/ 9 h 11"/>
              <a:gd name="T2" fmla="*/ 10 w 11"/>
              <a:gd name="T3" fmla="*/ 7 h 11"/>
              <a:gd name="T4" fmla="*/ 10 w 11"/>
              <a:gd name="T5" fmla="*/ 7 h 11"/>
              <a:gd name="T6" fmla="*/ 9 w 11"/>
              <a:gd name="T7" fmla="*/ 2 h 11"/>
              <a:gd name="T8" fmla="*/ 7 w 11"/>
              <a:gd name="T9" fmla="*/ 2 h 11"/>
              <a:gd name="T10" fmla="*/ 6 w 11"/>
              <a:gd name="T11" fmla="*/ 1 h 11"/>
              <a:gd name="T12" fmla="*/ 4 w 11"/>
              <a:gd name="T13" fmla="*/ 2 h 11"/>
              <a:gd name="T14" fmla="*/ 4 w 11"/>
              <a:gd name="T15" fmla="*/ 3 h 11"/>
              <a:gd name="T16" fmla="*/ 1 w 11"/>
              <a:gd name="T17" fmla="*/ 5 h 11"/>
              <a:gd name="T18" fmla="*/ 2 w 11"/>
              <a:gd name="T19" fmla="*/ 8 h 11"/>
              <a:gd name="T20" fmla="*/ 4 w 11"/>
              <a:gd name="T21" fmla="*/ 10 h 11"/>
              <a:gd name="T22" fmla="*/ 7 w 11"/>
              <a:gd name="T23" fmla="*/ 10 h 11"/>
              <a:gd name="T24" fmla="*/ 9 w 11"/>
              <a:gd name="T25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" h="11">
                <a:moveTo>
                  <a:pt x="9" y="9"/>
                </a:moveTo>
                <a:cubicBezTo>
                  <a:pt x="10" y="8"/>
                  <a:pt x="10" y="8"/>
                  <a:pt x="10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1" y="5"/>
                  <a:pt x="10" y="3"/>
                  <a:pt x="9" y="2"/>
                </a:cubicBezTo>
                <a:cubicBezTo>
                  <a:pt x="8" y="2"/>
                  <a:pt x="8" y="2"/>
                  <a:pt x="7" y="2"/>
                </a:cubicBezTo>
                <a:cubicBezTo>
                  <a:pt x="7" y="2"/>
                  <a:pt x="7" y="1"/>
                  <a:pt x="6" y="1"/>
                </a:cubicBezTo>
                <a:cubicBezTo>
                  <a:pt x="5" y="0"/>
                  <a:pt x="4" y="1"/>
                  <a:pt x="4" y="2"/>
                </a:cubicBezTo>
                <a:cubicBezTo>
                  <a:pt x="4" y="2"/>
                  <a:pt x="4" y="2"/>
                  <a:pt x="4" y="3"/>
                </a:cubicBezTo>
                <a:cubicBezTo>
                  <a:pt x="3" y="3"/>
                  <a:pt x="2" y="3"/>
                  <a:pt x="1" y="5"/>
                </a:cubicBezTo>
                <a:cubicBezTo>
                  <a:pt x="0" y="6"/>
                  <a:pt x="1" y="8"/>
                  <a:pt x="2" y="8"/>
                </a:cubicBezTo>
                <a:cubicBezTo>
                  <a:pt x="2" y="9"/>
                  <a:pt x="3" y="10"/>
                  <a:pt x="4" y="10"/>
                </a:cubicBezTo>
                <a:cubicBezTo>
                  <a:pt x="5" y="11"/>
                  <a:pt x="6" y="10"/>
                  <a:pt x="7" y="10"/>
                </a:cubicBezTo>
                <a:cubicBezTo>
                  <a:pt x="8" y="10"/>
                  <a:pt x="9" y="10"/>
                  <a:pt x="9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3" name="Freeform 250"/>
          <p:cNvSpPr/>
          <p:nvPr/>
        </p:nvSpPr>
        <p:spPr bwMode="auto">
          <a:xfrm>
            <a:off x="2588261" y="4708892"/>
            <a:ext cx="39688" cy="41275"/>
          </a:xfrm>
          <a:custGeom>
            <a:avLst/>
            <a:gdLst>
              <a:gd name="T0" fmla="*/ 5 w 10"/>
              <a:gd name="T1" fmla="*/ 9 h 10"/>
              <a:gd name="T2" fmla="*/ 7 w 10"/>
              <a:gd name="T3" fmla="*/ 8 h 10"/>
              <a:gd name="T4" fmla="*/ 8 w 10"/>
              <a:gd name="T5" fmla="*/ 8 h 10"/>
              <a:gd name="T6" fmla="*/ 9 w 10"/>
              <a:gd name="T7" fmla="*/ 4 h 10"/>
              <a:gd name="T8" fmla="*/ 8 w 10"/>
              <a:gd name="T9" fmla="*/ 3 h 10"/>
              <a:gd name="T10" fmla="*/ 9 w 10"/>
              <a:gd name="T11" fmla="*/ 1 h 10"/>
              <a:gd name="T12" fmla="*/ 7 w 10"/>
              <a:gd name="T13" fmla="*/ 0 h 10"/>
              <a:gd name="T14" fmla="*/ 6 w 10"/>
              <a:gd name="T15" fmla="*/ 1 h 10"/>
              <a:gd name="T16" fmla="*/ 2 w 10"/>
              <a:gd name="T17" fmla="*/ 0 h 10"/>
              <a:gd name="T18" fmla="*/ 1 w 10"/>
              <a:gd name="T19" fmla="*/ 4 h 10"/>
              <a:gd name="T20" fmla="*/ 0 w 10"/>
              <a:gd name="T21" fmla="*/ 6 h 10"/>
              <a:gd name="T22" fmla="*/ 3 w 10"/>
              <a:gd name="T23" fmla="*/ 8 h 10"/>
              <a:gd name="T24" fmla="*/ 5 w 10"/>
              <a:gd name="T25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0">
                <a:moveTo>
                  <a:pt x="5" y="9"/>
                </a:moveTo>
                <a:cubicBezTo>
                  <a:pt x="6" y="9"/>
                  <a:pt x="6" y="9"/>
                  <a:pt x="7" y="8"/>
                </a:cubicBezTo>
                <a:cubicBezTo>
                  <a:pt x="8" y="8"/>
                  <a:pt x="8" y="8"/>
                  <a:pt x="8" y="8"/>
                </a:cubicBezTo>
                <a:cubicBezTo>
                  <a:pt x="9" y="8"/>
                  <a:pt x="10" y="6"/>
                  <a:pt x="9" y="4"/>
                </a:cubicBezTo>
                <a:cubicBezTo>
                  <a:pt x="9" y="4"/>
                  <a:pt x="9" y="3"/>
                  <a:pt x="8" y="3"/>
                </a:cubicBezTo>
                <a:cubicBezTo>
                  <a:pt x="9" y="3"/>
                  <a:pt x="9" y="2"/>
                  <a:pt x="9" y="1"/>
                </a:cubicBezTo>
                <a:cubicBezTo>
                  <a:pt x="9" y="1"/>
                  <a:pt x="8" y="0"/>
                  <a:pt x="7" y="0"/>
                </a:cubicBezTo>
                <a:cubicBezTo>
                  <a:pt x="6" y="1"/>
                  <a:pt x="6" y="1"/>
                  <a:pt x="6" y="1"/>
                </a:cubicBezTo>
                <a:cubicBezTo>
                  <a:pt x="5" y="0"/>
                  <a:pt x="4" y="0"/>
                  <a:pt x="2" y="0"/>
                </a:cubicBezTo>
                <a:cubicBezTo>
                  <a:pt x="1" y="1"/>
                  <a:pt x="0" y="2"/>
                  <a:pt x="1" y="4"/>
                </a:cubicBezTo>
                <a:cubicBezTo>
                  <a:pt x="0" y="4"/>
                  <a:pt x="0" y="5"/>
                  <a:pt x="0" y="6"/>
                </a:cubicBezTo>
                <a:cubicBezTo>
                  <a:pt x="1" y="7"/>
                  <a:pt x="2" y="8"/>
                  <a:pt x="3" y="8"/>
                </a:cubicBezTo>
                <a:cubicBezTo>
                  <a:pt x="3" y="9"/>
                  <a:pt x="4" y="10"/>
                  <a:pt x="5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4" name="Freeform 251"/>
          <p:cNvSpPr/>
          <p:nvPr/>
        </p:nvSpPr>
        <p:spPr bwMode="auto">
          <a:xfrm>
            <a:off x="2554923" y="4667617"/>
            <a:ext cx="41275" cy="36513"/>
          </a:xfrm>
          <a:custGeom>
            <a:avLst/>
            <a:gdLst>
              <a:gd name="T0" fmla="*/ 6 w 10"/>
              <a:gd name="T1" fmla="*/ 9 h 9"/>
              <a:gd name="T2" fmla="*/ 7 w 10"/>
              <a:gd name="T3" fmla="*/ 8 h 9"/>
              <a:gd name="T4" fmla="*/ 8 w 10"/>
              <a:gd name="T5" fmla="*/ 8 h 9"/>
              <a:gd name="T6" fmla="*/ 10 w 10"/>
              <a:gd name="T7" fmla="*/ 4 h 9"/>
              <a:gd name="T8" fmla="*/ 9 w 10"/>
              <a:gd name="T9" fmla="*/ 3 h 9"/>
              <a:gd name="T10" fmla="*/ 9 w 10"/>
              <a:gd name="T11" fmla="*/ 1 h 9"/>
              <a:gd name="T12" fmla="*/ 7 w 10"/>
              <a:gd name="T13" fmla="*/ 0 h 9"/>
              <a:gd name="T14" fmla="*/ 6 w 10"/>
              <a:gd name="T15" fmla="*/ 1 h 9"/>
              <a:gd name="T16" fmla="*/ 3 w 10"/>
              <a:gd name="T17" fmla="*/ 0 h 9"/>
              <a:gd name="T18" fmla="*/ 1 w 10"/>
              <a:gd name="T19" fmla="*/ 4 h 9"/>
              <a:gd name="T20" fmla="*/ 1 w 10"/>
              <a:gd name="T21" fmla="*/ 6 h 9"/>
              <a:gd name="T22" fmla="*/ 3 w 10"/>
              <a:gd name="T23" fmla="*/ 8 h 9"/>
              <a:gd name="T24" fmla="*/ 6 w 10"/>
              <a:gd name="T25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9">
                <a:moveTo>
                  <a:pt x="6" y="9"/>
                </a:moveTo>
                <a:cubicBezTo>
                  <a:pt x="6" y="9"/>
                  <a:pt x="6" y="9"/>
                  <a:pt x="7" y="8"/>
                </a:cubicBezTo>
                <a:cubicBezTo>
                  <a:pt x="8" y="8"/>
                  <a:pt x="8" y="8"/>
                  <a:pt x="8" y="8"/>
                </a:cubicBezTo>
                <a:cubicBezTo>
                  <a:pt x="9" y="8"/>
                  <a:pt x="10" y="6"/>
                  <a:pt x="10" y="4"/>
                </a:cubicBezTo>
                <a:cubicBezTo>
                  <a:pt x="9" y="4"/>
                  <a:pt x="9" y="3"/>
                  <a:pt x="9" y="3"/>
                </a:cubicBezTo>
                <a:cubicBezTo>
                  <a:pt x="9" y="3"/>
                  <a:pt x="9" y="2"/>
                  <a:pt x="9" y="1"/>
                </a:cubicBezTo>
                <a:cubicBezTo>
                  <a:pt x="9" y="0"/>
                  <a:pt x="8" y="0"/>
                  <a:pt x="7" y="0"/>
                </a:cubicBezTo>
                <a:cubicBezTo>
                  <a:pt x="6" y="0"/>
                  <a:pt x="6" y="1"/>
                  <a:pt x="6" y="1"/>
                </a:cubicBezTo>
                <a:cubicBezTo>
                  <a:pt x="5" y="0"/>
                  <a:pt x="4" y="0"/>
                  <a:pt x="3" y="0"/>
                </a:cubicBezTo>
                <a:cubicBezTo>
                  <a:pt x="1" y="1"/>
                  <a:pt x="0" y="2"/>
                  <a:pt x="1" y="4"/>
                </a:cubicBezTo>
                <a:cubicBezTo>
                  <a:pt x="0" y="4"/>
                  <a:pt x="0" y="5"/>
                  <a:pt x="1" y="6"/>
                </a:cubicBezTo>
                <a:cubicBezTo>
                  <a:pt x="1" y="7"/>
                  <a:pt x="2" y="8"/>
                  <a:pt x="3" y="8"/>
                </a:cubicBezTo>
                <a:cubicBezTo>
                  <a:pt x="3" y="9"/>
                  <a:pt x="4" y="9"/>
                  <a:pt x="6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5" name="Freeform 252"/>
          <p:cNvSpPr/>
          <p:nvPr/>
        </p:nvSpPr>
        <p:spPr bwMode="auto">
          <a:xfrm>
            <a:off x="2513648" y="4639042"/>
            <a:ext cx="41275" cy="41275"/>
          </a:xfrm>
          <a:custGeom>
            <a:avLst/>
            <a:gdLst>
              <a:gd name="T0" fmla="*/ 6 w 10"/>
              <a:gd name="T1" fmla="*/ 9 h 10"/>
              <a:gd name="T2" fmla="*/ 7 w 10"/>
              <a:gd name="T3" fmla="*/ 9 h 10"/>
              <a:gd name="T4" fmla="*/ 8 w 10"/>
              <a:gd name="T5" fmla="*/ 8 h 10"/>
              <a:gd name="T6" fmla="*/ 10 w 10"/>
              <a:gd name="T7" fmla="*/ 5 h 10"/>
              <a:gd name="T8" fmla="*/ 9 w 10"/>
              <a:gd name="T9" fmla="*/ 3 h 10"/>
              <a:gd name="T10" fmla="*/ 9 w 10"/>
              <a:gd name="T11" fmla="*/ 2 h 10"/>
              <a:gd name="T12" fmla="*/ 7 w 10"/>
              <a:gd name="T13" fmla="*/ 1 h 10"/>
              <a:gd name="T14" fmla="*/ 6 w 10"/>
              <a:gd name="T15" fmla="*/ 1 h 10"/>
              <a:gd name="T16" fmla="*/ 3 w 10"/>
              <a:gd name="T17" fmla="*/ 1 h 10"/>
              <a:gd name="T18" fmla="*/ 1 w 10"/>
              <a:gd name="T19" fmla="*/ 4 h 10"/>
              <a:gd name="T20" fmla="*/ 1 w 10"/>
              <a:gd name="T21" fmla="*/ 6 h 10"/>
              <a:gd name="T22" fmla="*/ 3 w 10"/>
              <a:gd name="T23" fmla="*/ 8 h 10"/>
              <a:gd name="T24" fmla="*/ 6 w 10"/>
              <a:gd name="T25" fmla="*/ 9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" h="10">
                <a:moveTo>
                  <a:pt x="6" y="9"/>
                </a:moveTo>
                <a:cubicBezTo>
                  <a:pt x="6" y="9"/>
                  <a:pt x="6" y="9"/>
                  <a:pt x="7" y="9"/>
                </a:cubicBezTo>
                <a:cubicBezTo>
                  <a:pt x="8" y="8"/>
                  <a:pt x="8" y="8"/>
                  <a:pt x="8" y="8"/>
                </a:cubicBezTo>
                <a:cubicBezTo>
                  <a:pt x="9" y="8"/>
                  <a:pt x="10" y="6"/>
                  <a:pt x="10" y="5"/>
                </a:cubicBezTo>
                <a:cubicBezTo>
                  <a:pt x="10" y="4"/>
                  <a:pt x="9" y="4"/>
                  <a:pt x="9" y="3"/>
                </a:cubicBezTo>
                <a:cubicBezTo>
                  <a:pt x="9" y="3"/>
                  <a:pt x="9" y="2"/>
                  <a:pt x="9" y="2"/>
                </a:cubicBezTo>
                <a:cubicBezTo>
                  <a:pt x="9" y="1"/>
                  <a:pt x="8" y="0"/>
                  <a:pt x="7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1"/>
                </a:cubicBezTo>
                <a:cubicBezTo>
                  <a:pt x="1" y="1"/>
                  <a:pt x="0" y="3"/>
                  <a:pt x="1" y="4"/>
                </a:cubicBezTo>
                <a:cubicBezTo>
                  <a:pt x="0" y="5"/>
                  <a:pt x="0" y="5"/>
                  <a:pt x="1" y="6"/>
                </a:cubicBezTo>
                <a:cubicBezTo>
                  <a:pt x="1" y="7"/>
                  <a:pt x="2" y="8"/>
                  <a:pt x="3" y="8"/>
                </a:cubicBezTo>
                <a:cubicBezTo>
                  <a:pt x="3" y="9"/>
                  <a:pt x="5" y="10"/>
                  <a:pt x="6" y="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6" name="Freeform 253"/>
          <p:cNvSpPr/>
          <p:nvPr/>
        </p:nvSpPr>
        <p:spPr bwMode="auto">
          <a:xfrm>
            <a:off x="2640648" y="4786679"/>
            <a:ext cx="90488" cy="328613"/>
          </a:xfrm>
          <a:custGeom>
            <a:avLst/>
            <a:gdLst>
              <a:gd name="T0" fmla="*/ 16 w 57"/>
              <a:gd name="T1" fmla="*/ 0 h 207"/>
              <a:gd name="T2" fmla="*/ 0 w 57"/>
              <a:gd name="T3" fmla="*/ 207 h 207"/>
              <a:gd name="T4" fmla="*/ 31 w 57"/>
              <a:gd name="T5" fmla="*/ 207 h 207"/>
              <a:gd name="T6" fmla="*/ 57 w 57"/>
              <a:gd name="T7" fmla="*/ 0 h 207"/>
              <a:gd name="T8" fmla="*/ 16 w 57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07">
                <a:moveTo>
                  <a:pt x="16" y="0"/>
                </a:moveTo>
                <a:lnTo>
                  <a:pt x="0" y="207"/>
                </a:lnTo>
                <a:lnTo>
                  <a:pt x="31" y="207"/>
                </a:lnTo>
                <a:lnTo>
                  <a:pt x="57" y="0"/>
                </a:lnTo>
                <a:lnTo>
                  <a:pt x="16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7" name="Freeform 254"/>
          <p:cNvSpPr/>
          <p:nvPr/>
        </p:nvSpPr>
        <p:spPr bwMode="auto">
          <a:xfrm>
            <a:off x="2640648" y="4786679"/>
            <a:ext cx="90488" cy="328613"/>
          </a:xfrm>
          <a:custGeom>
            <a:avLst/>
            <a:gdLst>
              <a:gd name="T0" fmla="*/ 16 w 57"/>
              <a:gd name="T1" fmla="*/ 0 h 207"/>
              <a:gd name="T2" fmla="*/ 0 w 57"/>
              <a:gd name="T3" fmla="*/ 207 h 207"/>
              <a:gd name="T4" fmla="*/ 31 w 57"/>
              <a:gd name="T5" fmla="*/ 207 h 207"/>
              <a:gd name="T6" fmla="*/ 57 w 57"/>
              <a:gd name="T7" fmla="*/ 0 h 207"/>
              <a:gd name="T8" fmla="*/ 16 w 57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07">
                <a:moveTo>
                  <a:pt x="16" y="0"/>
                </a:moveTo>
                <a:lnTo>
                  <a:pt x="0" y="207"/>
                </a:lnTo>
                <a:lnTo>
                  <a:pt x="31" y="207"/>
                </a:lnTo>
                <a:lnTo>
                  <a:pt x="57" y="0"/>
                </a:lnTo>
                <a:lnTo>
                  <a:pt x="1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8" name="Freeform 255"/>
          <p:cNvSpPr/>
          <p:nvPr/>
        </p:nvSpPr>
        <p:spPr bwMode="auto">
          <a:xfrm>
            <a:off x="2407286" y="4786679"/>
            <a:ext cx="90488" cy="328613"/>
          </a:xfrm>
          <a:custGeom>
            <a:avLst/>
            <a:gdLst>
              <a:gd name="T0" fmla="*/ 0 w 57"/>
              <a:gd name="T1" fmla="*/ 0 h 207"/>
              <a:gd name="T2" fmla="*/ 26 w 57"/>
              <a:gd name="T3" fmla="*/ 207 h 207"/>
              <a:gd name="T4" fmla="*/ 57 w 57"/>
              <a:gd name="T5" fmla="*/ 207 h 207"/>
              <a:gd name="T6" fmla="*/ 36 w 57"/>
              <a:gd name="T7" fmla="*/ 0 h 207"/>
              <a:gd name="T8" fmla="*/ 0 w 57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07">
                <a:moveTo>
                  <a:pt x="0" y="0"/>
                </a:moveTo>
                <a:lnTo>
                  <a:pt x="26" y="207"/>
                </a:lnTo>
                <a:lnTo>
                  <a:pt x="57" y="207"/>
                </a:lnTo>
                <a:lnTo>
                  <a:pt x="36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9" name="Freeform 256"/>
          <p:cNvSpPr/>
          <p:nvPr/>
        </p:nvSpPr>
        <p:spPr bwMode="auto">
          <a:xfrm>
            <a:off x="2407286" y="4786679"/>
            <a:ext cx="90488" cy="328613"/>
          </a:xfrm>
          <a:custGeom>
            <a:avLst/>
            <a:gdLst>
              <a:gd name="T0" fmla="*/ 0 w 57"/>
              <a:gd name="T1" fmla="*/ 0 h 207"/>
              <a:gd name="T2" fmla="*/ 26 w 57"/>
              <a:gd name="T3" fmla="*/ 207 h 207"/>
              <a:gd name="T4" fmla="*/ 57 w 57"/>
              <a:gd name="T5" fmla="*/ 207 h 207"/>
              <a:gd name="T6" fmla="*/ 36 w 57"/>
              <a:gd name="T7" fmla="*/ 0 h 207"/>
              <a:gd name="T8" fmla="*/ 0 w 57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07">
                <a:moveTo>
                  <a:pt x="0" y="0"/>
                </a:moveTo>
                <a:lnTo>
                  <a:pt x="26" y="207"/>
                </a:lnTo>
                <a:lnTo>
                  <a:pt x="57" y="207"/>
                </a:lnTo>
                <a:lnTo>
                  <a:pt x="3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0" name="Rectangle 257"/>
          <p:cNvSpPr>
            <a:spLocks noChangeArrowheads="1"/>
          </p:cNvSpPr>
          <p:nvPr/>
        </p:nvSpPr>
        <p:spPr bwMode="auto">
          <a:xfrm>
            <a:off x="2534286" y="4786679"/>
            <a:ext cx="65088" cy="32861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1" name="Rectangle 258"/>
          <p:cNvSpPr>
            <a:spLocks noChangeArrowheads="1"/>
          </p:cNvSpPr>
          <p:nvPr/>
        </p:nvSpPr>
        <p:spPr bwMode="auto">
          <a:xfrm>
            <a:off x="2534286" y="4786679"/>
            <a:ext cx="65088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2" name="Freeform 259"/>
          <p:cNvSpPr>
            <a:spLocks noEditPoints="1"/>
          </p:cNvSpPr>
          <p:nvPr/>
        </p:nvSpPr>
        <p:spPr bwMode="auto">
          <a:xfrm>
            <a:off x="2464436" y="4786679"/>
            <a:ext cx="266700" cy="328613"/>
          </a:xfrm>
          <a:custGeom>
            <a:avLst/>
            <a:gdLst>
              <a:gd name="T0" fmla="*/ 12 w 65"/>
              <a:gd name="T1" fmla="*/ 0 h 80"/>
              <a:gd name="T2" fmla="*/ 10 w 65"/>
              <a:gd name="T3" fmla="*/ 0 h 80"/>
              <a:gd name="T4" fmla="*/ 10 w 65"/>
              <a:gd name="T5" fmla="*/ 1 h 80"/>
              <a:gd name="T6" fmla="*/ 9 w 65"/>
              <a:gd name="T7" fmla="*/ 1 h 80"/>
              <a:gd name="T8" fmla="*/ 8 w 65"/>
              <a:gd name="T9" fmla="*/ 0 h 80"/>
              <a:gd name="T10" fmla="*/ 4 w 65"/>
              <a:gd name="T11" fmla="*/ 0 h 80"/>
              <a:gd name="T12" fmla="*/ 2 w 65"/>
              <a:gd name="T13" fmla="*/ 2 h 80"/>
              <a:gd name="T14" fmla="*/ 0 w 65"/>
              <a:gd name="T15" fmla="*/ 3 h 80"/>
              <a:gd name="T16" fmla="*/ 8 w 65"/>
              <a:gd name="T17" fmla="*/ 80 h 80"/>
              <a:gd name="T18" fmla="*/ 17 w 65"/>
              <a:gd name="T19" fmla="*/ 80 h 80"/>
              <a:gd name="T20" fmla="*/ 17 w 65"/>
              <a:gd name="T21" fmla="*/ 1 h 80"/>
              <a:gd name="T22" fmla="*/ 17 w 65"/>
              <a:gd name="T23" fmla="*/ 1 h 80"/>
              <a:gd name="T24" fmla="*/ 16 w 65"/>
              <a:gd name="T25" fmla="*/ 2 h 80"/>
              <a:gd name="T26" fmla="*/ 15 w 65"/>
              <a:gd name="T27" fmla="*/ 2 h 80"/>
              <a:gd name="T28" fmla="*/ 13 w 65"/>
              <a:gd name="T29" fmla="*/ 1 h 80"/>
              <a:gd name="T30" fmla="*/ 12 w 65"/>
              <a:gd name="T31" fmla="*/ 0 h 80"/>
              <a:gd name="T32" fmla="*/ 65 w 65"/>
              <a:gd name="T33" fmla="*/ 0 h 80"/>
              <a:gd name="T34" fmla="*/ 47 w 65"/>
              <a:gd name="T35" fmla="*/ 0 h 80"/>
              <a:gd name="T36" fmla="*/ 45 w 65"/>
              <a:gd name="T37" fmla="*/ 3 h 80"/>
              <a:gd name="T38" fmla="*/ 44 w 65"/>
              <a:gd name="T39" fmla="*/ 3 h 80"/>
              <a:gd name="T40" fmla="*/ 43 w 65"/>
              <a:gd name="T41" fmla="*/ 4 h 80"/>
              <a:gd name="T42" fmla="*/ 42 w 65"/>
              <a:gd name="T43" fmla="*/ 4 h 80"/>
              <a:gd name="T44" fmla="*/ 40 w 65"/>
              <a:gd name="T45" fmla="*/ 3 h 80"/>
              <a:gd name="T46" fmla="*/ 38 w 65"/>
              <a:gd name="T47" fmla="*/ 1 h 80"/>
              <a:gd name="T48" fmla="*/ 38 w 65"/>
              <a:gd name="T49" fmla="*/ 0 h 80"/>
              <a:gd name="T50" fmla="*/ 35 w 65"/>
              <a:gd name="T51" fmla="*/ 0 h 80"/>
              <a:gd name="T52" fmla="*/ 35 w 65"/>
              <a:gd name="T53" fmla="*/ 1 h 80"/>
              <a:gd name="T54" fmla="*/ 34 w 65"/>
              <a:gd name="T55" fmla="*/ 1 h 80"/>
              <a:gd name="T56" fmla="*/ 33 w 65"/>
              <a:gd name="T57" fmla="*/ 1 h 80"/>
              <a:gd name="T58" fmla="*/ 33 w 65"/>
              <a:gd name="T59" fmla="*/ 80 h 80"/>
              <a:gd name="T60" fmla="*/ 43 w 65"/>
              <a:gd name="T61" fmla="*/ 80 h 80"/>
              <a:gd name="T62" fmla="*/ 49 w 65"/>
              <a:gd name="T63" fmla="*/ 0 h 80"/>
              <a:gd name="T64" fmla="*/ 65 w 65"/>
              <a:gd name="T65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" h="80">
                <a:moveTo>
                  <a:pt x="12" y="0"/>
                </a:move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1"/>
                  <a:pt x="10" y="1"/>
                </a:cubicBezTo>
                <a:cubicBezTo>
                  <a:pt x="10" y="1"/>
                  <a:pt x="9" y="1"/>
                  <a:pt x="9" y="1"/>
                </a:cubicBezTo>
                <a:cubicBezTo>
                  <a:pt x="9" y="1"/>
                  <a:pt x="8" y="1"/>
                  <a:pt x="8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"/>
                  <a:pt x="3" y="1"/>
                  <a:pt x="2" y="2"/>
                </a:cubicBezTo>
                <a:cubicBezTo>
                  <a:pt x="2" y="2"/>
                  <a:pt x="1" y="3"/>
                  <a:pt x="0" y="3"/>
                </a:cubicBezTo>
                <a:cubicBezTo>
                  <a:pt x="8" y="80"/>
                  <a:pt x="8" y="80"/>
                  <a:pt x="8" y="80"/>
                </a:cubicBezTo>
                <a:cubicBezTo>
                  <a:pt x="17" y="80"/>
                  <a:pt x="17" y="80"/>
                  <a:pt x="17" y="80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6" y="2"/>
                  <a:pt x="16" y="2"/>
                </a:cubicBezTo>
                <a:cubicBezTo>
                  <a:pt x="16" y="2"/>
                  <a:pt x="15" y="2"/>
                  <a:pt x="15" y="2"/>
                </a:cubicBezTo>
                <a:cubicBezTo>
                  <a:pt x="14" y="2"/>
                  <a:pt x="14" y="2"/>
                  <a:pt x="13" y="1"/>
                </a:cubicBezTo>
                <a:cubicBezTo>
                  <a:pt x="13" y="1"/>
                  <a:pt x="12" y="1"/>
                  <a:pt x="12" y="0"/>
                </a:cubicBezTo>
                <a:moveTo>
                  <a:pt x="65" y="0"/>
                </a:moveTo>
                <a:cubicBezTo>
                  <a:pt x="47" y="0"/>
                  <a:pt x="47" y="0"/>
                  <a:pt x="47" y="0"/>
                </a:cubicBezTo>
                <a:cubicBezTo>
                  <a:pt x="47" y="2"/>
                  <a:pt x="46" y="3"/>
                  <a:pt x="45" y="3"/>
                </a:cubicBezTo>
                <a:cubicBezTo>
                  <a:pt x="44" y="3"/>
                  <a:pt x="44" y="3"/>
                  <a:pt x="44" y="3"/>
                </a:cubicBezTo>
                <a:cubicBezTo>
                  <a:pt x="44" y="4"/>
                  <a:pt x="43" y="4"/>
                  <a:pt x="43" y="4"/>
                </a:cubicBezTo>
                <a:cubicBezTo>
                  <a:pt x="43" y="4"/>
                  <a:pt x="42" y="4"/>
                  <a:pt x="42" y="4"/>
                </a:cubicBezTo>
                <a:cubicBezTo>
                  <a:pt x="41" y="4"/>
                  <a:pt x="41" y="4"/>
                  <a:pt x="40" y="3"/>
                </a:cubicBezTo>
                <a:cubicBezTo>
                  <a:pt x="39" y="3"/>
                  <a:pt x="38" y="2"/>
                  <a:pt x="38" y="1"/>
                </a:cubicBezTo>
                <a:cubicBezTo>
                  <a:pt x="38" y="1"/>
                  <a:pt x="38" y="1"/>
                  <a:pt x="38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1"/>
                  <a:pt x="35" y="1"/>
                </a:cubicBezTo>
                <a:cubicBezTo>
                  <a:pt x="35" y="1"/>
                  <a:pt x="34" y="1"/>
                  <a:pt x="34" y="1"/>
                </a:cubicBezTo>
                <a:cubicBezTo>
                  <a:pt x="34" y="1"/>
                  <a:pt x="33" y="1"/>
                  <a:pt x="33" y="1"/>
                </a:cubicBezTo>
                <a:cubicBezTo>
                  <a:pt x="33" y="80"/>
                  <a:pt x="33" y="80"/>
                  <a:pt x="33" y="80"/>
                </a:cubicBezTo>
                <a:cubicBezTo>
                  <a:pt x="43" y="80"/>
                  <a:pt x="43" y="80"/>
                  <a:pt x="43" y="80"/>
                </a:cubicBezTo>
                <a:cubicBezTo>
                  <a:pt x="49" y="0"/>
                  <a:pt x="49" y="0"/>
                  <a:pt x="49" y="0"/>
                </a:cubicBezTo>
                <a:cubicBezTo>
                  <a:pt x="65" y="0"/>
                  <a:pt x="65" y="0"/>
                  <a:pt x="65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3" name="Freeform 260"/>
          <p:cNvSpPr/>
          <p:nvPr/>
        </p:nvSpPr>
        <p:spPr bwMode="auto">
          <a:xfrm>
            <a:off x="2443798" y="4786679"/>
            <a:ext cx="36513" cy="12700"/>
          </a:xfrm>
          <a:custGeom>
            <a:avLst/>
            <a:gdLst>
              <a:gd name="T0" fmla="*/ 9 w 9"/>
              <a:gd name="T1" fmla="*/ 0 h 3"/>
              <a:gd name="T2" fmla="*/ 0 w 9"/>
              <a:gd name="T3" fmla="*/ 0 h 3"/>
              <a:gd name="T4" fmla="*/ 0 w 9"/>
              <a:gd name="T5" fmla="*/ 0 h 3"/>
              <a:gd name="T6" fmla="*/ 5 w 9"/>
              <a:gd name="T7" fmla="*/ 0 h 3"/>
              <a:gd name="T8" fmla="*/ 5 w 9"/>
              <a:gd name="T9" fmla="*/ 3 h 3"/>
              <a:gd name="T10" fmla="*/ 7 w 9"/>
              <a:gd name="T11" fmla="*/ 2 h 3"/>
              <a:gd name="T12" fmla="*/ 9 w 9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3">
                <a:moveTo>
                  <a:pt x="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3"/>
                  <a:pt x="5" y="3"/>
                  <a:pt x="5" y="3"/>
                </a:cubicBezTo>
                <a:cubicBezTo>
                  <a:pt x="6" y="3"/>
                  <a:pt x="7" y="2"/>
                  <a:pt x="7" y="2"/>
                </a:cubicBezTo>
                <a:cubicBezTo>
                  <a:pt x="8" y="1"/>
                  <a:pt x="9" y="1"/>
                  <a:pt x="9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4" name="Freeform 261"/>
          <p:cNvSpPr/>
          <p:nvPr/>
        </p:nvSpPr>
        <p:spPr bwMode="auto">
          <a:xfrm>
            <a:off x="2497773" y="4786679"/>
            <a:ext cx="7938" cy="3175"/>
          </a:xfrm>
          <a:custGeom>
            <a:avLst/>
            <a:gdLst>
              <a:gd name="T0" fmla="*/ 2 w 2"/>
              <a:gd name="T1" fmla="*/ 0 h 1"/>
              <a:gd name="T2" fmla="*/ 0 w 2"/>
              <a:gd name="T3" fmla="*/ 0 h 1"/>
              <a:gd name="T4" fmla="*/ 1 w 2"/>
              <a:gd name="T5" fmla="*/ 1 h 1"/>
              <a:gd name="T6" fmla="*/ 2 w 2"/>
              <a:gd name="T7" fmla="*/ 1 h 1"/>
              <a:gd name="T8" fmla="*/ 2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1"/>
                  <a:pt x="1" y="1"/>
                </a:cubicBezTo>
                <a:cubicBezTo>
                  <a:pt x="1" y="1"/>
                  <a:pt x="2" y="1"/>
                  <a:pt x="2" y="1"/>
                </a:cubicBezTo>
                <a:cubicBezTo>
                  <a:pt x="2" y="1"/>
                  <a:pt x="2" y="0"/>
                  <a:pt x="2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5" name="Freeform 262"/>
          <p:cNvSpPr/>
          <p:nvPr/>
        </p:nvSpPr>
        <p:spPr bwMode="auto">
          <a:xfrm>
            <a:off x="2513648" y="4786679"/>
            <a:ext cx="28575" cy="7938"/>
          </a:xfrm>
          <a:custGeom>
            <a:avLst/>
            <a:gdLst>
              <a:gd name="T0" fmla="*/ 7 w 7"/>
              <a:gd name="T1" fmla="*/ 0 h 2"/>
              <a:gd name="T2" fmla="*/ 0 w 7"/>
              <a:gd name="T3" fmla="*/ 0 h 2"/>
              <a:gd name="T4" fmla="*/ 1 w 7"/>
              <a:gd name="T5" fmla="*/ 1 h 2"/>
              <a:gd name="T6" fmla="*/ 3 w 7"/>
              <a:gd name="T7" fmla="*/ 2 h 2"/>
              <a:gd name="T8" fmla="*/ 4 w 7"/>
              <a:gd name="T9" fmla="*/ 2 h 2"/>
              <a:gd name="T10" fmla="*/ 5 w 7"/>
              <a:gd name="T11" fmla="*/ 1 h 2"/>
              <a:gd name="T12" fmla="*/ 5 w 7"/>
              <a:gd name="T13" fmla="*/ 1 h 2"/>
              <a:gd name="T14" fmla="*/ 5 w 7"/>
              <a:gd name="T15" fmla="*/ 0 h 2"/>
              <a:gd name="T16" fmla="*/ 7 w 7"/>
              <a:gd name="T17" fmla="*/ 0 h 2"/>
              <a:gd name="T18" fmla="*/ 7 w 7"/>
              <a:gd name="T19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" h="2">
                <a:moveTo>
                  <a:pt x="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1"/>
                  <a:pt x="1" y="1"/>
                </a:cubicBezTo>
                <a:cubicBezTo>
                  <a:pt x="2" y="2"/>
                  <a:pt x="2" y="2"/>
                  <a:pt x="3" y="2"/>
                </a:cubicBezTo>
                <a:cubicBezTo>
                  <a:pt x="3" y="2"/>
                  <a:pt x="4" y="2"/>
                  <a:pt x="4" y="2"/>
                </a:cubicBezTo>
                <a:cubicBezTo>
                  <a:pt x="4" y="2"/>
                  <a:pt x="5" y="1"/>
                  <a:pt x="5" y="1"/>
                </a:cubicBezTo>
                <a:cubicBezTo>
                  <a:pt x="5" y="1"/>
                  <a:pt x="5" y="1"/>
                  <a:pt x="5" y="1"/>
                </a:cubicBezTo>
                <a:cubicBezTo>
                  <a:pt x="5" y="0"/>
                  <a:pt x="5" y="0"/>
                  <a:pt x="5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6" name="Freeform 263"/>
          <p:cNvSpPr/>
          <p:nvPr/>
        </p:nvSpPr>
        <p:spPr bwMode="auto">
          <a:xfrm>
            <a:off x="2599373" y="4786679"/>
            <a:ext cx="7938" cy="3175"/>
          </a:xfrm>
          <a:custGeom>
            <a:avLst/>
            <a:gdLst>
              <a:gd name="T0" fmla="*/ 2 w 2"/>
              <a:gd name="T1" fmla="*/ 0 h 1"/>
              <a:gd name="T2" fmla="*/ 0 w 2"/>
              <a:gd name="T3" fmla="*/ 0 h 1"/>
              <a:gd name="T4" fmla="*/ 0 w 2"/>
              <a:gd name="T5" fmla="*/ 0 h 1"/>
              <a:gd name="T6" fmla="*/ 0 w 2"/>
              <a:gd name="T7" fmla="*/ 0 h 1"/>
              <a:gd name="T8" fmla="*/ 0 w 2"/>
              <a:gd name="T9" fmla="*/ 1 h 1"/>
              <a:gd name="T10" fmla="*/ 1 w 2"/>
              <a:gd name="T11" fmla="*/ 1 h 1"/>
              <a:gd name="T12" fmla="*/ 2 w 2"/>
              <a:gd name="T13" fmla="*/ 1 h 1"/>
              <a:gd name="T14" fmla="*/ 2 w 2"/>
              <a:gd name="T1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1"/>
                  <a:pt x="1" y="1"/>
                </a:cubicBezTo>
                <a:cubicBezTo>
                  <a:pt x="1" y="1"/>
                  <a:pt x="2" y="1"/>
                  <a:pt x="2" y="1"/>
                </a:cubicBezTo>
                <a:cubicBezTo>
                  <a:pt x="2" y="1"/>
                  <a:pt x="2" y="0"/>
                  <a:pt x="2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7" name="Freeform 264"/>
          <p:cNvSpPr/>
          <p:nvPr/>
        </p:nvSpPr>
        <p:spPr bwMode="auto">
          <a:xfrm>
            <a:off x="2620011" y="4786679"/>
            <a:ext cx="36513" cy="15875"/>
          </a:xfrm>
          <a:custGeom>
            <a:avLst/>
            <a:gdLst>
              <a:gd name="T0" fmla="*/ 9 w 9"/>
              <a:gd name="T1" fmla="*/ 0 h 4"/>
              <a:gd name="T2" fmla="*/ 0 w 9"/>
              <a:gd name="T3" fmla="*/ 0 h 4"/>
              <a:gd name="T4" fmla="*/ 0 w 9"/>
              <a:gd name="T5" fmla="*/ 1 h 4"/>
              <a:gd name="T6" fmla="*/ 2 w 9"/>
              <a:gd name="T7" fmla="*/ 3 h 4"/>
              <a:gd name="T8" fmla="*/ 4 w 9"/>
              <a:gd name="T9" fmla="*/ 4 h 4"/>
              <a:gd name="T10" fmla="*/ 5 w 9"/>
              <a:gd name="T11" fmla="*/ 4 h 4"/>
              <a:gd name="T12" fmla="*/ 6 w 9"/>
              <a:gd name="T13" fmla="*/ 3 h 4"/>
              <a:gd name="T14" fmla="*/ 7 w 9"/>
              <a:gd name="T15" fmla="*/ 3 h 4"/>
              <a:gd name="T16" fmla="*/ 9 w 9"/>
              <a:gd name="T1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4">
                <a:moveTo>
                  <a:pt x="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3" y="4"/>
                  <a:pt x="3" y="4"/>
                  <a:pt x="4" y="4"/>
                </a:cubicBezTo>
                <a:cubicBezTo>
                  <a:pt x="4" y="4"/>
                  <a:pt x="5" y="4"/>
                  <a:pt x="5" y="4"/>
                </a:cubicBezTo>
                <a:cubicBezTo>
                  <a:pt x="5" y="4"/>
                  <a:pt x="6" y="4"/>
                  <a:pt x="6" y="3"/>
                </a:cubicBezTo>
                <a:cubicBezTo>
                  <a:pt x="7" y="3"/>
                  <a:pt x="7" y="3"/>
                  <a:pt x="7" y="3"/>
                </a:cubicBezTo>
                <a:cubicBezTo>
                  <a:pt x="8" y="3"/>
                  <a:pt x="9" y="2"/>
                  <a:pt x="9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8" name="Freeform 265"/>
          <p:cNvSpPr/>
          <p:nvPr/>
        </p:nvSpPr>
        <p:spPr bwMode="auto">
          <a:xfrm>
            <a:off x="2640648" y="4786679"/>
            <a:ext cx="90488" cy="328613"/>
          </a:xfrm>
          <a:custGeom>
            <a:avLst/>
            <a:gdLst>
              <a:gd name="T0" fmla="*/ 57 w 57"/>
              <a:gd name="T1" fmla="*/ 0 h 207"/>
              <a:gd name="T2" fmla="*/ 16 w 57"/>
              <a:gd name="T3" fmla="*/ 0 h 207"/>
              <a:gd name="T4" fmla="*/ 0 w 57"/>
              <a:gd name="T5" fmla="*/ 207 h 207"/>
              <a:gd name="T6" fmla="*/ 31 w 57"/>
              <a:gd name="T7" fmla="*/ 207 h 207"/>
              <a:gd name="T8" fmla="*/ 57 w 57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07">
                <a:moveTo>
                  <a:pt x="57" y="0"/>
                </a:moveTo>
                <a:lnTo>
                  <a:pt x="16" y="0"/>
                </a:lnTo>
                <a:lnTo>
                  <a:pt x="0" y="207"/>
                </a:lnTo>
                <a:lnTo>
                  <a:pt x="31" y="207"/>
                </a:lnTo>
                <a:lnTo>
                  <a:pt x="5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9" name="Freeform 266"/>
          <p:cNvSpPr/>
          <p:nvPr/>
        </p:nvSpPr>
        <p:spPr bwMode="auto">
          <a:xfrm>
            <a:off x="2640648" y="4786679"/>
            <a:ext cx="90488" cy="328613"/>
          </a:xfrm>
          <a:custGeom>
            <a:avLst/>
            <a:gdLst>
              <a:gd name="T0" fmla="*/ 57 w 57"/>
              <a:gd name="T1" fmla="*/ 0 h 207"/>
              <a:gd name="T2" fmla="*/ 16 w 57"/>
              <a:gd name="T3" fmla="*/ 0 h 207"/>
              <a:gd name="T4" fmla="*/ 0 w 57"/>
              <a:gd name="T5" fmla="*/ 207 h 207"/>
              <a:gd name="T6" fmla="*/ 31 w 57"/>
              <a:gd name="T7" fmla="*/ 207 h 207"/>
              <a:gd name="T8" fmla="*/ 57 w 57"/>
              <a:gd name="T9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" h="207">
                <a:moveTo>
                  <a:pt x="57" y="0"/>
                </a:moveTo>
                <a:lnTo>
                  <a:pt x="16" y="0"/>
                </a:lnTo>
                <a:lnTo>
                  <a:pt x="0" y="207"/>
                </a:lnTo>
                <a:lnTo>
                  <a:pt x="31" y="207"/>
                </a:lnTo>
                <a:lnTo>
                  <a:pt x="5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0" name="Freeform 267"/>
          <p:cNvSpPr/>
          <p:nvPr/>
        </p:nvSpPr>
        <p:spPr bwMode="auto">
          <a:xfrm>
            <a:off x="2407286" y="4786679"/>
            <a:ext cx="90488" cy="328613"/>
          </a:xfrm>
          <a:custGeom>
            <a:avLst/>
            <a:gdLst>
              <a:gd name="T0" fmla="*/ 36 w 57"/>
              <a:gd name="T1" fmla="*/ 0 h 207"/>
              <a:gd name="T2" fmla="*/ 23 w 57"/>
              <a:gd name="T3" fmla="*/ 0 h 207"/>
              <a:gd name="T4" fmla="*/ 0 w 57"/>
              <a:gd name="T5" fmla="*/ 0 h 207"/>
              <a:gd name="T6" fmla="*/ 26 w 57"/>
              <a:gd name="T7" fmla="*/ 207 h 207"/>
              <a:gd name="T8" fmla="*/ 57 w 57"/>
              <a:gd name="T9" fmla="*/ 207 h 207"/>
              <a:gd name="T10" fmla="*/ 36 w 57"/>
              <a:gd name="T11" fmla="*/ 8 h 207"/>
              <a:gd name="T12" fmla="*/ 36 w 57"/>
              <a:gd name="T13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207">
                <a:moveTo>
                  <a:pt x="36" y="0"/>
                </a:moveTo>
                <a:lnTo>
                  <a:pt x="23" y="0"/>
                </a:lnTo>
                <a:lnTo>
                  <a:pt x="0" y="0"/>
                </a:lnTo>
                <a:lnTo>
                  <a:pt x="26" y="207"/>
                </a:lnTo>
                <a:lnTo>
                  <a:pt x="57" y="207"/>
                </a:lnTo>
                <a:lnTo>
                  <a:pt x="36" y="8"/>
                </a:lnTo>
                <a:lnTo>
                  <a:pt x="36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1" name="Freeform 268"/>
          <p:cNvSpPr/>
          <p:nvPr/>
        </p:nvSpPr>
        <p:spPr bwMode="auto">
          <a:xfrm>
            <a:off x="2407286" y="4786679"/>
            <a:ext cx="90488" cy="328613"/>
          </a:xfrm>
          <a:custGeom>
            <a:avLst/>
            <a:gdLst>
              <a:gd name="T0" fmla="*/ 36 w 57"/>
              <a:gd name="T1" fmla="*/ 0 h 207"/>
              <a:gd name="T2" fmla="*/ 23 w 57"/>
              <a:gd name="T3" fmla="*/ 0 h 207"/>
              <a:gd name="T4" fmla="*/ 0 w 57"/>
              <a:gd name="T5" fmla="*/ 0 h 207"/>
              <a:gd name="T6" fmla="*/ 26 w 57"/>
              <a:gd name="T7" fmla="*/ 207 h 207"/>
              <a:gd name="T8" fmla="*/ 57 w 57"/>
              <a:gd name="T9" fmla="*/ 207 h 207"/>
              <a:gd name="T10" fmla="*/ 36 w 57"/>
              <a:gd name="T11" fmla="*/ 8 h 207"/>
              <a:gd name="T12" fmla="*/ 36 w 57"/>
              <a:gd name="T13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207">
                <a:moveTo>
                  <a:pt x="36" y="0"/>
                </a:moveTo>
                <a:lnTo>
                  <a:pt x="23" y="0"/>
                </a:lnTo>
                <a:lnTo>
                  <a:pt x="0" y="0"/>
                </a:lnTo>
                <a:lnTo>
                  <a:pt x="26" y="207"/>
                </a:lnTo>
                <a:lnTo>
                  <a:pt x="57" y="207"/>
                </a:lnTo>
                <a:lnTo>
                  <a:pt x="36" y="8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2" name="Freeform 269"/>
          <p:cNvSpPr/>
          <p:nvPr/>
        </p:nvSpPr>
        <p:spPr bwMode="auto">
          <a:xfrm>
            <a:off x="2534286" y="4786679"/>
            <a:ext cx="65088" cy="328613"/>
          </a:xfrm>
          <a:custGeom>
            <a:avLst/>
            <a:gdLst>
              <a:gd name="T0" fmla="*/ 41 w 41"/>
              <a:gd name="T1" fmla="*/ 0 h 207"/>
              <a:gd name="T2" fmla="*/ 41 w 41"/>
              <a:gd name="T3" fmla="*/ 0 h 207"/>
              <a:gd name="T4" fmla="*/ 23 w 41"/>
              <a:gd name="T5" fmla="*/ 0 h 207"/>
              <a:gd name="T6" fmla="*/ 16 w 41"/>
              <a:gd name="T7" fmla="*/ 0 h 207"/>
              <a:gd name="T8" fmla="*/ 5 w 41"/>
              <a:gd name="T9" fmla="*/ 0 h 207"/>
              <a:gd name="T10" fmla="*/ 0 w 41"/>
              <a:gd name="T11" fmla="*/ 0 h 207"/>
              <a:gd name="T12" fmla="*/ 0 w 41"/>
              <a:gd name="T13" fmla="*/ 2 h 207"/>
              <a:gd name="T14" fmla="*/ 0 w 41"/>
              <a:gd name="T15" fmla="*/ 207 h 207"/>
              <a:gd name="T16" fmla="*/ 41 w 41"/>
              <a:gd name="T17" fmla="*/ 207 h 207"/>
              <a:gd name="T18" fmla="*/ 41 w 41"/>
              <a:gd name="T19" fmla="*/ 2 h 207"/>
              <a:gd name="T20" fmla="*/ 41 w 41"/>
              <a:gd name="T21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" h="207">
                <a:moveTo>
                  <a:pt x="41" y="0"/>
                </a:moveTo>
                <a:lnTo>
                  <a:pt x="41" y="0"/>
                </a:lnTo>
                <a:lnTo>
                  <a:pt x="23" y="0"/>
                </a:lnTo>
                <a:lnTo>
                  <a:pt x="16" y="0"/>
                </a:lnTo>
                <a:lnTo>
                  <a:pt x="5" y="0"/>
                </a:lnTo>
                <a:lnTo>
                  <a:pt x="0" y="0"/>
                </a:lnTo>
                <a:lnTo>
                  <a:pt x="0" y="2"/>
                </a:lnTo>
                <a:lnTo>
                  <a:pt x="0" y="207"/>
                </a:lnTo>
                <a:lnTo>
                  <a:pt x="41" y="207"/>
                </a:lnTo>
                <a:lnTo>
                  <a:pt x="41" y="2"/>
                </a:lnTo>
                <a:lnTo>
                  <a:pt x="41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3" name="Freeform 270"/>
          <p:cNvSpPr/>
          <p:nvPr/>
        </p:nvSpPr>
        <p:spPr bwMode="auto">
          <a:xfrm>
            <a:off x="2534286" y="4786679"/>
            <a:ext cx="65088" cy="328613"/>
          </a:xfrm>
          <a:custGeom>
            <a:avLst/>
            <a:gdLst>
              <a:gd name="T0" fmla="*/ 41 w 41"/>
              <a:gd name="T1" fmla="*/ 0 h 207"/>
              <a:gd name="T2" fmla="*/ 41 w 41"/>
              <a:gd name="T3" fmla="*/ 0 h 207"/>
              <a:gd name="T4" fmla="*/ 23 w 41"/>
              <a:gd name="T5" fmla="*/ 0 h 207"/>
              <a:gd name="T6" fmla="*/ 16 w 41"/>
              <a:gd name="T7" fmla="*/ 0 h 207"/>
              <a:gd name="T8" fmla="*/ 5 w 41"/>
              <a:gd name="T9" fmla="*/ 0 h 207"/>
              <a:gd name="T10" fmla="*/ 0 w 41"/>
              <a:gd name="T11" fmla="*/ 0 h 207"/>
              <a:gd name="T12" fmla="*/ 0 w 41"/>
              <a:gd name="T13" fmla="*/ 2 h 207"/>
              <a:gd name="T14" fmla="*/ 0 w 41"/>
              <a:gd name="T15" fmla="*/ 207 h 207"/>
              <a:gd name="T16" fmla="*/ 41 w 41"/>
              <a:gd name="T17" fmla="*/ 207 h 207"/>
              <a:gd name="T18" fmla="*/ 41 w 41"/>
              <a:gd name="T19" fmla="*/ 2 h 207"/>
              <a:gd name="T20" fmla="*/ 41 w 41"/>
              <a:gd name="T21" fmla="*/ 0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" h="207">
                <a:moveTo>
                  <a:pt x="41" y="0"/>
                </a:moveTo>
                <a:lnTo>
                  <a:pt x="41" y="0"/>
                </a:lnTo>
                <a:lnTo>
                  <a:pt x="23" y="0"/>
                </a:lnTo>
                <a:lnTo>
                  <a:pt x="16" y="0"/>
                </a:lnTo>
                <a:lnTo>
                  <a:pt x="5" y="0"/>
                </a:lnTo>
                <a:lnTo>
                  <a:pt x="0" y="0"/>
                </a:lnTo>
                <a:lnTo>
                  <a:pt x="0" y="2"/>
                </a:lnTo>
                <a:lnTo>
                  <a:pt x="0" y="207"/>
                </a:lnTo>
                <a:lnTo>
                  <a:pt x="41" y="207"/>
                </a:lnTo>
                <a:lnTo>
                  <a:pt x="41" y="2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4" name="Freeform 271"/>
          <p:cNvSpPr/>
          <p:nvPr/>
        </p:nvSpPr>
        <p:spPr bwMode="auto">
          <a:xfrm>
            <a:off x="2407286" y="4786679"/>
            <a:ext cx="323850" cy="28575"/>
          </a:xfrm>
          <a:custGeom>
            <a:avLst/>
            <a:gdLst>
              <a:gd name="T0" fmla="*/ 201 w 204"/>
              <a:gd name="T1" fmla="*/ 18 h 18"/>
              <a:gd name="T2" fmla="*/ 3 w 204"/>
              <a:gd name="T3" fmla="*/ 18 h 18"/>
              <a:gd name="T4" fmla="*/ 0 w 204"/>
              <a:gd name="T5" fmla="*/ 0 h 18"/>
              <a:gd name="T6" fmla="*/ 204 w 204"/>
              <a:gd name="T7" fmla="*/ 0 h 18"/>
              <a:gd name="T8" fmla="*/ 201 w 204"/>
              <a:gd name="T9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4" h="18">
                <a:moveTo>
                  <a:pt x="201" y="18"/>
                </a:moveTo>
                <a:lnTo>
                  <a:pt x="3" y="18"/>
                </a:lnTo>
                <a:lnTo>
                  <a:pt x="0" y="0"/>
                </a:lnTo>
                <a:lnTo>
                  <a:pt x="204" y="0"/>
                </a:lnTo>
                <a:lnTo>
                  <a:pt x="201" y="18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5" name="Freeform 272"/>
          <p:cNvSpPr/>
          <p:nvPr/>
        </p:nvSpPr>
        <p:spPr bwMode="auto">
          <a:xfrm>
            <a:off x="7714298" y="1789479"/>
            <a:ext cx="388938" cy="388938"/>
          </a:xfrm>
          <a:custGeom>
            <a:avLst/>
            <a:gdLst>
              <a:gd name="T0" fmla="*/ 5 w 95"/>
              <a:gd name="T1" fmla="*/ 95 h 95"/>
              <a:gd name="T2" fmla="*/ 0 w 95"/>
              <a:gd name="T3" fmla="*/ 90 h 95"/>
              <a:gd name="T4" fmla="*/ 59 w 95"/>
              <a:gd name="T5" fmla="*/ 31 h 95"/>
              <a:gd name="T6" fmla="*/ 64 w 95"/>
              <a:gd name="T7" fmla="*/ 20 h 95"/>
              <a:gd name="T8" fmla="*/ 69 w 95"/>
              <a:gd name="T9" fmla="*/ 2 h 95"/>
              <a:gd name="T10" fmla="*/ 83 w 95"/>
              <a:gd name="T11" fmla="*/ 3 h 95"/>
              <a:gd name="T12" fmla="*/ 94 w 95"/>
              <a:gd name="T13" fmla="*/ 15 h 95"/>
              <a:gd name="T14" fmla="*/ 89 w 95"/>
              <a:gd name="T15" fmla="*/ 30 h 95"/>
              <a:gd name="T16" fmla="*/ 84 w 95"/>
              <a:gd name="T17" fmla="*/ 25 h 95"/>
              <a:gd name="T18" fmla="*/ 87 w 95"/>
              <a:gd name="T19" fmla="*/ 16 h 95"/>
              <a:gd name="T20" fmla="*/ 80 w 95"/>
              <a:gd name="T21" fmla="*/ 10 h 95"/>
              <a:gd name="T22" fmla="*/ 79 w 95"/>
              <a:gd name="T23" fmla="*/ 9 h 95"/>
              <a:gd name="T24" fmla="*/ 73 w 95"/>
              <a:gd name="T25" fmla="*/ 8 h 95"/>
              <a:gd name="T26" fmla="*/ 71 w 95"/>
              <a:gd name="T27" fmla="*/ 20 h 95"/>
              <a:gd name="T28" fmla="*/ 64 w 95"/>
              <a:gd name="T29" fmla="*/ 36 h 95"/>
              <a:gd name="T30" fmla="*/ 5 w 95"/>
              <a:gd name="T31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5" h="95">
                <a:moveTo>
                  <a:pt x="5" y="95"/>
                </a:moveTo>
                <a:cubicBezTo>
                  <a:pt x="0" y="90"/>
                  <a:pt x="0" y="90"/>
                  <a:pt x="0" y="90"/>
                </a:cubicBezTo>
                <a:cubicBezTo>
                  <a:pt x="59" y="31"/>
                  <a:pt x="59" y="31"/>
                  <a:pt x="59" y="31"/>
                </a:cubicBezTo>
                <a:cubicBezTo>
                  <a:pt x="63" y="27"/>
                  <a:pt x="64" y="20"/>
                  <a:pt x="64" y="20"/>
                </a:cubicBezTo>
                <a:cubicBezTo>
                  <a:pt x="63" y="19"/>
                  <a:pt x="63" y="6"/>
                  <a:pt x="69" y="2"/>
                </a:cubicBezTo>
                <a:cubicBezTo>
                  <a:pt x="73" y="0"/>
                  <a:pt x="77" y="0"/>
                  <a:pt x="83" y="3"/>
                </a:cubicBezTo>
                <a:cubicBezTo>
                  <a:pt x="84" y="4"/>
                  <a:pt x="93" y="7"/>
                  <a:pt x="94" y="15"/>
                </a:cubicBezTo>
                <a:cubicBezTo>
                  <a:pt x="95" y="20"/>
                  <a:pt x="93" y="25"/>
                  <a:pt x="89" y="30"/>
                </a:cubicBezTo>
                <a:cubicBezTo>
                  <a:pt x="84" y="25"/>
                  <a:pt x="84" y="25"/>
                  <a:pt x="84" y="25"/>
                </a:cubicBezTo>
                <a:cubicBezTo>
                  <a:pt x="87" y="21"/>
                  <a:pt x="88" y="19"/>
                  <a:pt x="87" y="16"/>
                </a:cubicBezTo>
                <a:cubicBezTo>
                  <a:pt x="87" y="13"/>
                  <a:pt x="82" y="10"/>
                  <a:pt x="80" y="10"/>
                </a:cubicBezTo>
                <a:cubicBezTo>
                  <a:pt x="79" y="9"/>
                  <a:pt x="79" y="9"/>
                  <a:pt x="79" y="9"/>
                </a:cubicBezTo>
                <a:cubicBezTo>
                  <a:pt x="78" y="8"/>
                  <a:pt x="75" y="7"/>
                  <a:pt x="73" y="8"/>
                </a:cubicBezTo>
                <a:cubicBezTo>
                  <a:pt x="71" y="9"/>
                  <a:pt x="70" y="16"/>
                  <a:pt x="71" y="20"/>
                </a:cubicBezTo>
                <a:cubicBezTo>
                  <a:pt x="71" y="21"/>
                  <a:pt x="70" y="29"/>
                  <a:pt x="64" y="36"/>
                </a:cubicBezTo>
                <a:lnTo>
                  <a:pt x="5" y="9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6" name="Freeform 273"/>
          <p:cNvSpPr/>
          <p:nvPr/>
        </p:nvSpPr>
        <p:spPr bwMode="auto">
          <a:xfrm>
            <a:off x="7846061" y="1929179"/>
            <a:ext cx="122238" cy="114300"/>
          </a:xfrm>
          <a:custGeom>
            <a:avLst/>
            <a:gdLst>
              <a:gd name="T0" fmla="*/ 0 w 30"/>
              <a:gd name="T1" fmla="*/ 1 h 28"/>
              <a:gd name="T2" fmla="*/ 12 w 30"/>
              <a:gd name="T3" fmla="*/ 1 h 28"/>
              <a:gd name="T4" fmla="*/ 22 w 30"/>
              <a:gd name="T5" fmla="*/ 7 h 28"/>
              <a:gd name="T6" fmla="*/ 28 w 30"/>
              <a:gd name="T7" fmla="*/ 16 h 28"/>
              <a:gd name="T8" fmla="*/ 28 w 30"/>
              <a:gd name="T9" fmla="*/ 28 h 28"/>
              <a:gd name="T10" fmla="*/ 28 w 30"/>
              <a:gd name="T11" fmla="*/ 28 h 28"/>
              <a:gd name="T12" fmla="*/ 17 w 30"/>
              <a:gd name="T13" fmla="*/ 12 h 28"/>
              <a:gd name="T14" fmla="*/ 9 w 30"/>
              <a:gd name="T15" fmla="*/ 6 h 28"/>
              <a:gd name="T16" fmla="*/ 0 w 30"/>
              <a:gd name="T17" fmla="*/ 2 h 28"/>
              <a:gd name="T18" fmla="*/ 0 w 30"/>
              <a:gd name="T19" fmla="*/ 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" h="28">
                <a:moveTo>
                  <a:pt x="0" y="1"/>
                </a:moveTo>
                <a:cubicBezTo>
                  <a:pt x="4" y="0"/>
                  <a:pt x="8" y="0"/>
                  <a:pt x="12" y="1"/>
                </a:cubicBezTo>
                <a:cubicBezTo>
                  <a:pt x="15" y="2"/>
                  <a:pt x="19" y="4"/>
                  <a:pt x="22" y="7"/>
                </a:cubicBezTo>
                <a:cubicBezTo>
                  <a:pt x="24" y="9"/>
                  <a:pt x="27" y="12"/>
                  <a:pt x="28" y="16"/>
                </a:cubicBezTo>
                <a:cubicBezTo>
                  <a:pt x="30" y="20"/>
                  <a:pt x="30" y="24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6" y="22"/>
                  <a:pt x="22" y="16"/>
                  <a:pt x="17" y="12"/>
                </a:cubicBezTo>
                <a:cubicBezTo>
                  <a:pt x="15" y="10"/>
                  <a:pt x="12" y="8"/>
                  <a:pt x="9" y="6"/>
                </a:cubicBezTo>
                <a:cubicBezTo>
                  <a:pt x="6" y="5"/>
                  <a:pt x="3" y="3"/>
                  <a:pt x="0" y="2"/>
                </a:cubicBezTo>
                <a:lnTo>
                  <a:pt x="0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7" name="Freeform 274"/>
          <p:cNvSpPr/>
          <p:nvPr/>
        </p:nvSpPr>
        <p:spPr bwMode="auto">
          <a:xfrm>
            <a:off x="7804786" y="1952992"/>
            <a:ext cx="139700" cy="144463"/>
          </a:xfrm>
          <a:custGeom>
            <a:avLst/>
            <a:gdLst>
              <a:gd name="T0" fmla="*/ 0 w 34"/>
              <a:gd name="T1" fmla="*/ 1 h 35"/>
              <a:gd name="T2" fmla="*/ 13 w 34"/>
              <a:gd name="T3" fmla="*/ 2 h 35"/>
              <a:gd name="T4" fmla="*/ 25 w 34"/>
              <a:gd name="T5" fmla="*/ 10 h 35"/>
              <a:gd name="T6" fmla="*/ 32 w 34"/>
              <a:gd name="T7" fmla="*/ 21 h 35"/>
              <a:gd name="T8" fmla="*/ 34 w 34"/>
              <a:gd name="T9" fmla="*/ 34 h 35"/>
              <a:gd name="T10" fmla="*/ 33 w 34"/>
              <a:gd name="T11" fmla="*/ 35 h 35"/>
              <a:gd name="T12" fmla="*/ 20 w 34"/>
              <a:gd name="T13" fmla="*/ 15 h 35"/>
              <a:gd name="T14" fmla="*/ 10 w 34"/>
              <a:gd name="T15" fmla="*/ 7 h 35"/>
              <a:gd name="T16" fmla="*/ 0 w 34"/>
              <a:gd name="T17" fmla="*/ 2 h 35"/>
              <a:gd name="T18" fmla="*/ 0 w 34"/>
              <a:gd name="T19" fmla="*/ 1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" h="35">
                <a:moveTo>
                  <a:pt x="0" y="1"/>
                </a:moveTo>
                <a:cubicBezTo>
                  <a:pt x="4" y="0"/>
                  <a:pt x="9" y="1"/>
                  <a:pt x="13" y="2"/>
                </a:cubicBezTo>
                <a:cubicBezTo>
                  <a:pt x="18" y="4"/>
                  <a:pt x="21" y="6"/>
                  <a:pt x="25" y="10"/>
                </a:cubicBezTo>
                <a:cubicBezTo>
                  <a:pt x="28" y="13"/>
                  <a:pt x="30" y="17"/>
                  <a:pt x="32" y="21"/>
                </a:cubicBezTo>
                <a:cubicBezTo>
                  <a:pt x="34" y="25"/>
                  <a:pt x="34" y="30"/>
                  <a:pt x="34" y="34"/>
                </a:cubicBezTo>
                <a:cubicBezTo>
                  <a:pt x="33" y="35"/>
                  <a:pt x="33" y="35"/>
                  <a:pt x="33" y="35"/>
                </a:cubicBezTo>
                <a:cubicBezTo>
                  <a:pt x="30" y="27"/>
                  <a:pt x="26" y="20"/>
                  <a:pt x="20" y="15"/>
                </a:cubicBezTo>
                <a:cubicBezTo>
                  <a:pt x="17" y="12"/>
                  <a:pt x="14" y="9"/>
                  <a:pt x="10" y="7"/>
                </a:cubicBezTo>
                <a:cubicBezTo>
                  <a:pt x="7" y="5"/>
                  <a:pt x="3" y="3"/>
                  <a:pt x="0" y="2"/>
                </a:cubicBezTo>
                <a:lnTo>
                  <a:pt x="0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8" name="Freeform 275"/>
          <p:cNvSpPr/>
          <p:nvPr/>
        </p:nvSpPr>
        <p:spPr bwMode="auto">
          <a:xfrm>
            <a:off x="7734936" y="2022842"/>
            <a:ext cx="142875" cy="139700"/>
          </a:xfrm>
          <a:custGeom>
            <a:avLst/>
            <a:gdLst>
              <a:gd name="T0" fmla="*/ 0 w 35"/>
              <a:gd name="T1" fmla="*/ 1 h 34"/>
              <a:gd name="T2" fmla="*/ 13 w 35"/>
              <a:gd name="T3" fmla="*/ 2 h 34"/>
              <a:gd name="T4" fmla="*/ 25 w 35"/>
              <a:gd name="T5" fmla="*/ 9 h 34"/>
              <a:gd name="T6" fmla="*/ 32 w 35"/>
              <a:gd name="T7" fmla="*/ 20 h 34"/>
              <a:gd name="T8" fmla="*/ 34 w 35"/>
              <a:gd name="T9" fmla="*/ 34 h 34"/>
              <a:gd name="T10" fmla="*/ 33 w 35"/>
              <a:gd name="T11" fmla="*/ 34 h 34"/>
              <a:gd name="T12" fmla="*/ 20 w 35"/>
              <a:gd name="T13" fmla="*/ 14 h 34"/>
              <a:gd name="T14" fmla="*/ 11 w 35"/>
              <a:gd name="T15" fmla="*/ 7 h 34"/>
              <a:gd name="T16" fmla="*/ 0 w 35"/>
              <a:gd name="T17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" h="34">
                <a:moveTo>
                  <a:pt x="0" y="1"/>
                </a:moveTo>
                <a:cubicBezTo>
                  <a:pt x="5" y="0"/>
                  <a:pt x="9" y="0"/>
                  <a:pt x="13" y="2"/>
                </a:cubicBezTo>
                <a:cubicBezTo>
                  <a:pt x="18" y="3"/>
                  <a:pt x="22" y="6"/>
                  <a:pt x="25" y="9"/>
                </a:cubicBezTo>
                <a:cubicBezTo>
                  <a:pt x="28" y="12"/>
                  <a:pt x="31" y="16"/>
                  <a:pt x="32" y="20"/>
                </a:cubicBezTo>
                <a:cubicBezTo>
                  <a:pt x="34" y="25"/>
                  <a:pt x="35" y="29"/>
                  <a:pt x="34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0" y="27"/>
                  <a:pt x="26" y="20"/>
                  <a:pt x="20" y="14"/>
                </a:cubicBezTo>
                <a:cubicBezTo>
                  <a:pt x="17" y="11"/>
                  <a:pt x="14" y="9"/>
                  <a:pt x="11" y="7"/>
                </a:cubicBezTo>
                <a:cubicBezTo>
                  <a:pt x="7" y="5"/>
                  <a:pt x="4" y="3"/>
                  <a:pt x="0" y="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9" name="Freeform 276"/>
          <p:cNvSpPr/>
          <p:nvPr/>
        </p:nvSpPr>
        <p:spPr bwMode="auto">
          <a:xfrm>
            <a:off x="7719061" y="2079992"/>
            <a:ext cx="98425" cy="98425"/>
          </a:xfrm>
          <a:custGeom>
            <a:avLst/>
            <a:gdLst>
              <a:gd name="T0" fmla="*/ 0 w 24"/>
              <a:gd name="T1" fmla="*/ 1 h 24"/>
              <a:gd name="T2" fmla="*/ 10 w 24"/>
              <a:gd name="T3" fmla="*/ 1 h 24"/>
              <a:gd name="T4" fmla="*/ 18 w 24"/>
              <a:gd name="T5" fmla="*/ 6 h 24"/>
              <a:gd name="T6" fmla="*/ 23 w 24"/>
              <a:gd name="T7" fmla="*/ 14 h 24"/>
              <a:gd name="T8" fmla="*/ 23 w 24"/>
              <a:gd name="T9" fmla="*/ 24 h 24"/>
              <a:gd name="T10" fmla="*/ 22 w 24"/>
              <a:gd name="T11" fmla="*/ 24 h 24"/>
              <a:gd name="T12" fmla="*/ 13 w 24"/>
              <a:gd name="T13" fmla="*/ 11 h 24"/>
              <a:gd name="T14" fmla="*/ 7 w 24"/>
              <a:gd name="T15" fmla="*/ 6 h 24"/>
              <a:gd name="T16" fmla="*/ 0 w 24"/>
              <a:gd name="T17" fmla="*/ 2 h 24"/>
              <a:gd name="T18" fmla="*/ 0 w 24"/>
              <a:gd name="T1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0" y="1"/>
                </a:moveTo>
                <a:cubicBezTo>
                  <a:pt x="3" y="0"/>
                  <a:pt x="7" y="0"/>
                  <a:pt x="10" y="1"/>
                </a:cubicBezTo>
                <a:cubicBezTo>
                  <a:pt x="13" y="2"/>
                  <a:pt x="16" y="3"/>
                  <a:pt x="18" y="6"/>
                </a:cubicBezTo>
                <a:cubicBezTo>
                  <a:pt x="20" y="8"/>
                  <a:pt x="22" y="11"/>
                  <a:pt x="23" y="14"/>
                </a:cubicBezTo>
                <a:cubicBezTo>
                  <a:pt x="24" y="17"/>
                  <a:pt x="24" y="20"/>
                  <a:pt x="23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0" y="19"/>
                  <a:pt x="17" y="14"/>
                  <a:pt x="13" y="11"/>
                </a:cubicBezTo>
                <a:cubicBezTo>
                  <a:pt x="11" y="9"/>
                  <a:pt x="9" y="7"/>
                  <a:pt x="7" y="6"/>
                </a:cubicBezTo>
                <a:cubicBezTo>
                  <a:pt x="5" y="4"/>
                  <a:pt x="2" y="3"/>
                  <a:pt x="0" y="2"/>
                </a:cubicBezTo>
                <a:lnTo>
                  <a:pt x="0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0" name="Freeform 277"/>
          <p:cNvSpPr/>
          <p:nvPr/>
        </p:nvSpPr>
        <p:spPr bwMode="auto">
          <a:xfrm>
            <a:off x="7800023" y="2006967"/>
            <a:ext cx="90488" cy="73025"/>
          </a:xfrm>
          <a:custGeom>
            <a:avLst/>
            <a:gdLst>
              <a:gd name="T0" fmla="*/ 1 w 22"/>
              <a:gd name="T1" fmla="*/ 1 h 18"/>
              <a:gd name="T2" fmla="*/ 9 w 22"/>
              <a:gd name="T3" fmla="*/ 1 h 18"/>
              <a:gd name="T4" fmla="*/ 15 w 22"/>
              <a:gd name="T5" fmla="*/ 4 h 18"/>
              <a:gd name="T6" fmla="*/ 20 w 22"/>
              <a:gd name="T7" fmla="*/ 9 h 18"/>
              <a:gd name="T8" fmla="*/ 22 w 22"/>
              <a:gd name="T9" fmla="*/ 18 h 18"/>
              <a:gd name="T10" fmla="*/ 21 w 22"/>
              <a:gd name="T11" fmla="*/ 18 h 18"/>
              <a:gd name="T12" fmla="*/ 11 w 22"/>
              <a:gd name="T13" fmla="*/ 9 h 18"/>
              <a:gd name="T14" fmla="*/ 0 w 22"/>
              <a:gd name="T15" fmla="*/ 2 h 18"/>
              <a:gd name="T16" fmla="*/ 1 w 22"/>
              <a:gd name="T17" fmla="*/ 1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8">
                <a:moveTo>
                  <a:pt x="1" y="1"/>
                </a:moveTo>
                <a:cubicBezTo>
                  <a:pt x="4" y="0"/>
                  <a:pt x="7" y="0"/>
                  <a:pt x="9" y="1"/>
                </a:cubicBezTo>
                <a:cubicBezTo>
                  <a:pt x="11" y="1"/>
                  <a:pt x="14" y="2"/>
                  <a:pt x="15" y="4"/>
                </a:cubicBezTo>
                <a:cubicBezTo>
                  <a:pt x="17" y="5"/>
                  <a:pt x="19" y="7"/>
                  <a:pt x="20" y="9"/>
                </a:cubicBezTo>
                <a:cubicBezTo>
                  <a:pt x="21" y="12"/>
                  <a:pt x="22" y="14"/>
                  <a:pt x="22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18" y="15"/>
                  <a:pt x="15" y="12"/>
                  <a:pt x="11" y="9"/>
                </a:cubicBezTo>
                <a:cubicBezTo>
                  <a:pt x="8" y="7"/>
                  <a:pt x="4" y="4"/>
                  <a:pt x="0" y="2"/>
                </a:cubicBezTo>
                <a:lnTo>
                  <a:pt x="1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1" name="Freeform 278"/>
          <p:cNvSpPr/>
          <p:nvPr/>
        </p:nvSpPr>
        <p:spPr bwMode="auto">
          <a:xfrm>
            <a:off x="7898448" y="1908542"/>
            <a:ext cx="103188" cy="98425"/>
          </a:xfrm>
          <a:custGeom>
            <a:avLst/>
            <a:gdLst>
              <a:gd name="T0" fmla="*/ 0 w 25"/>
              <a:gd name="T1" fmla="*/ 1 h 24"/>
              <a:gd name="T2" fmla="*/ 10 w 25"/>
              <a:gd name="T3" fmla="*/ 2 h 24"/>
              <a:gd name="T4" fmla="*/ 18 w 25"/>
              <a:gd name="T5" fmla="*/ 6 h 24"/>
              <a:gd name="T6" fmla="*/ 23 w 25"/>
              <a:gd name="T7" fmla="*/ 14 h 24"/>
              <a:gd name="T8" fmla="*/ 24 w 25"/>
              <a:gd name="T9" fmla="*/ 24 h 24"/>
              <a:gd name="T10" fmla="*/ 24 w 25"/>
              <a:gd name="T11" fmla="*/ 24 h 24"/>
              <a:gd name="T12" fmla="*/ 13 w 25"/>
              <a:gd name="T13" fmla="*/ 12 h 24"/>
              <a:gd name="T14" fmla="*/ 6 w 25"/>
              <a:gd name="T15" fmla="*/ 6 h 24"/>
              <a:gd name="T16" fmla="*/ 0 w 25"/>
              <a:gd name="T17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24">
                <a:moveTo>
                  <a:pt x="0" y="1"/>
                </a:moveTo>
                <a:cubicBezTo>
                  <a:pt x="4" y="0"/>
                  <a:pt x="7" y="1"/>
                  <a:pt x="10" y="2"/>
                </a:cubicBezTo>
                <a:cubicBezTo>
                  <a:pt x="13" y="3"/>
                  <a:pt x="15" y="4"/>
                  <a:pt x="18" y="6"/>
                </a:cubicBezTo>
                <a:cubicBezTo>
                  <a:pt x="20" y="8"/>
                  <a:pt x="22" y="11"/>
                  <a:pt x="23" y="14"/>
                </a:cubicBezTo>
                <a:cubicBezTo>
                  <a:pt x="24" y="17"/>
                  <a:pt x="25" y="20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1" y="19"/>
                  <a:pt x="17" y="15"/>
                  <a:pt x="13" y="12"/>
                </a:cubicBezTo>
                <a:cubicBezTo>
                  <a:pt x="11" y="10"/>
                  <a:pt x="9" y="8"/>
                  <a:pt x="6" y="6"/>
                </a:cubicBezTo>
                <a:cubicBezTo>
                  <a:pt x="4" y="5"/>
                  <a:pt x="2" y="3"/>
                  <a:pt x="0" y="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2" name="Freeform 279"/>
          <p:cNvSpPr/>
          <p:nvPr/>
        </p:nvSpPr>
        <p:spPr bwMode="auto">
          <a:xfrm>
            <a:off x="3177223" y="4996229"/>
            <a:ext cx="242888" cy="127000"/>
          </a:xfrm>
          <a:custGeom>
            <a:avLst/>
            <a:gdLst>
              <a:gd name="T0" fmla="*/ 30 w 59"/>
              <a:gd name="T1" fmla="*/ 10 h 31"/>
              <a:gd name="T2" fmla="*/ 3 w 59"/>
              <a:gd name="T3" fmla="*/ 0 h 31"/>
              <a:gd name="T4" fmla="*/ 1 w 59"/>
              <a:gd name="T5" fmla="*/ 8 h 31"/>
              <a:gd name="T6" fmla="*/ 12 w 59"/>
              <a:gd name="T7" fmla="*/ 31 h 31"/>
              <a:gd name="T8" fmla="*/ 51 w 59"/>
              <a:gd name="T9" fmla="*/ 31 h 31"/>
              <a:gd name="T10" fmla="*/ 58 w 59"/>
              <a:gd name="T11" fmla="*/ 8 h 31"/>
              <a:gd name="T12" fmla="*/ 57 w 59"/>
              <a:gd name="T13" fmla="*/ 0 h 31"/>
              <a:gd name="T14" fmla="*/ 30 w 59"/>
              <a:gd name="T15" fmla="*/ 1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" h="31">
                <a:moveTo>
                  <a:pt x="30" y="10"/>
                </a:moveTo>
                <a:cubicBezTo>
                  <a:pt x="20" y="10"/>
                  <a:pt x="10" y="6"/>
                  <a:pt x="3" y="0"/>
                </a:cubicBezTo>
                <a:cubicBezTo>
                  <a:pt x="2" y="3"/>
                  <a:pt x="1" y="5"/>
                  <a:pt x="1" y="8"/>
                </a:cubicBezTo>
                <a:cubicBezTo>
                  <a:pt x="1" y="21"/>
                  <a:pt x="0" y="31"/>
                  <a:pt x="12" y="31"/>
                </a:cubicBezTo>
                <a:cubicBezTo>
                  <a:pt x="51" y="31"/>
                  <a:pt x="51" y="31"/>
                  <a:pt x="51" y="31"/>
                </a:cubicBezTo>
                <a:cubicBezTo>
                  <a:pt x="59" y="31"/>
                  <a:pt x="58" y="21"/>
                  <a:pt x="58" y="8"/>
                </a:cubicBezTo>
                <a:cubicBezTo>
                  <a:pt x="58" y="5"/>
                  <a:pt x="58" y="3"/>
                  <a:pt x="57" y="0"/>
                </a:cubicBezTo>
                <a:cubicBezTo>
                  <a:pt x="49" y="6"/>
                  <a:pt x="40" y="10"/>
                  <a:pt x="30" y="1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3" name="Freeform 280"/>
          <p:cNvSpPr>
            <a:spLocks noEditPoints="1"/>
          </p:cNvSpPr>
          <p:nvPr/>
        </p:nvSpPr>
        <p:spPr bwMode="auto">
          <a:xfrm>
            <a:off x="3116898" y="4667617"/>
            <a:ext cx="363538" cy="357188"/>
          </a:xfrm>
          <a:custGeom>
            <a:avLst/>
            <a:gdLst>
              <a:gd name="T0" fmla="*/ 45 w 89"/>
              <a:gd name="T1" fmla="*/ 0 h 87"/>
              <a:gd name="T2" fmla="*/ 0 w 89"/>
              <a:gd name="T3" fmla="*/ 40 h 87"/>
              <a:gd name="T4" fmla="*/ 18 w 89"/>
              <a:gd name="T5" fmla="*/ 78 h 87"/>
              <a:gd name="T6" fmla="*/ 45 w 89"/>
              <a:gd name="T7" fmla="*/ 87 h 87"/>
              <a:gd name="T8" fmla="*/ 72 w 89"/>
              <a:gd name="T9" fmla="*/ 78 h 87"/>
              <a:gd name="T10" fmla="*/ 89 w 89"/>
              <a:gd name="T11" fmla="*/ 40 h 87"/>
              <a:gd name="T12" fmla="*/ 45 w 89"/>
              <a:gd name="T13" fmla="*/ 0 h 87"/>
              <a:gd name="T14" fmla="*/ 65 w 89"/>
              <a:gd name="T15" fmla="*/ 8 h 87"/>
              <a:gd name="T16" fmla="*/ 73 w 89"/>
              <a:gd name="T17" fmla="*/ 12 h 87"/>
              <a:gd name="T18" fmla="*/ 65 w 89"/>
              <a:gd name="T19" fmla="*/ 17 h 87"/>
              <a:gd name="T20" fmla="*/ 57 w 89"/>
              <a:gd name="T21" fmla="*/ 12 h 87"/>
              <a:gd name="T22" fmla="*/ 65 w 89"/>
              <a:gd name="T23" fmla="*/ 8 h 87"/>
              <a:gd name="T24" fmla="*/ 26 w 89"/>
              <a:gd name="T25" fmla="*/ 11 h 87"/>
              <a:gd name="T26" fmla="*/ 31 w 89"/>
              <a:gd name="T27" fmla="*/ 17 h 87"/>
              <a:gd name="T28" fmla="*/ 26 w 89"/>
              <a:gd name="T29" fmla="*/ 22 h 87"/>
              <a:gd name="T30" fmla="*/ 20 w 89"/>
              <a:gd name="T31" fmla="*/ 17 h 87"/>
              <a:gd name="T32" fmla="*/ 26 w 89"/>
              <a:gd name="T33" fmla="*/ 11 h 87"/>
              <a:gd name="T34" fmla="*/ 31 w 89"/>
              <a:gd name="T35" fmla="*/ 58 h 87"/>
              <a:gd name="T36" fmla="*/ 14 w 89"/>
              <a:gd name="T37" fmla="*/ 56 h 87"/>
              <a:gd name="T38" fmla="*/ 11 w 89"/>
              <a:gd name="T39" fmla="*/ 39 h 87"/>
              <a:gd name="T40" fmla="*/ 28 w 89"/>
              <a:gd name="T41" fmla="*/ 41 h 87"/>
              <a:gd name="T42" fmla="*/ 31 w 89"/>
              <a:gd name="T43" fmla="*/ 58 h 87"/>
              <a:gd name="T44" fmla="*/ 38 w 89"/>
              <a:gd name="T45" fmla="*/ 26 h 87"/>
              <a:gd name="T46" fmla="*/ 47 w 89"/>
              <a:gd name="T47" fmla="*/ 22 h 87"/>
              <a:gd name="T48" fmla="*/ 57 w 89"/>
              <a:gd name="T49" fmla="*/ 26 h 87"/>
              <a:gd name="T50" fmla="*/ 47 w 89"/>
              <a:gd name="T51" fmla="*/ 31 h 87"/>
              <a:gd name="T52" fmla="*/ 38 w 89"/>
              <a:gd name="T53" fmla="*/ 26 h 87"/>
              <a:gd name="T54" fmla="*/ 74 w 89"/>
              <a:gd name="T55" fmla="*/ 68 h 87"/>
              <a:gd name="T56" fmla="*/ 57 w 89"/>
              <a:gd name="T57" fmla="*/ 68 h 87"/>
              <a:gd name="T58" fmla="*/ 61 w 89"/>
              <a:gd name="T59" fmla="*/ 52 h 87"/>
              <a:gd name="T60" fmla="*/ 78 w 89"/>
              <a:gd name="T61" fmla="*/ 52 h 87"/>
              <a:gd name="T62" fmla="*/ 74 w 89"/>
              <a:gd name="T63" fmla="*/ 6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9" h="87">
                <a:moveTo>
                  <a:pt x="45" y="0"/>
                </a:moveTo>
                <a:cubicBezTo>
                  <a:pt x="20" y="0"/>
                  <a:pt x="0" y="13"/>
                  <a:pt x="0" y="40"/>
                </a:cubicBezTo>
                <a:cubicBezTo>
                  <a:pt x="0" y="55"/>
                  <a:pt x="7" y="69"/>
                  <a:pt x="18" y="78"/>
                </a:cubicBezTo>
                <a:cubicBezTo>
                  <a:pt x="25" y="84"/>
                  <a:pt x="35" y="87"/>
                  <a:pt x="45" y="87"/>
                </a:cubicBezTo>
                <a:cubicBezTo>
                  <a:pt x="55" y="87"/>
                  <a:pt x="64" y="84"/>
                  <a:pt x="72" y="78"/>
                </a:cubicBezTo>
                <a:cubicBezTo>
                  <a:pt x="82" y="69"/>
                  <a:pt x="89" y="55"/>
                  <a:pt x="89" y="40"/>
                </a:cubicBezTo>
                <a:cubicBezTo>
                  <a:pt x="89" y="13"/>
                  <a:pt x="69" y="0"/>
                  <a:pt x="45" y="0"/>
                </a:cubicBezTo>
                <a:close/>
                <a:moveTo>
                  <a:pt x="65" y="8"/>
                </a:moveTo>
                <a:cubicBezTo>
                  <a:pt x="69" y="8"/>
                  <a:pt x="73" y="10"/>
                  <a:pt x="73" y="12"/>
                </a:cubicBezTo>
                <a:cubicBezTo>
                  <a:pt x="73" y="15"/>
                  <a:pt x="69" y="17"/>
                  <a:pt x="65" y="17"/>
                </a:cubicBezTo>
                <a:cubicBezTo>
                  <a:pt x="60" y="17"/>
                  <a:pt x="57" y="15"/>
                  <a:pt x="57" y="12"/>
                </a:cubicBezTo>
                <a:cubicBezTo>
                  <a:pt x="57" y="10"/>
                  <a:pt x="60" y="8"/>
                  <a:pt x="65" y="8"/>
                </a:cubicBezTo>
                <a:close/>
                <a:moveTo>
                  <a:pt x="26" y="11"/>
                </a:moveTo>
                <a:cubicBezTo>
                  <a:pt x="29" y="11"/>
                  <a:pt x="31" y="13"/>
                  <a:pt x="31" y="17"/>
                </a:cubicBezTo>
                <a:cubicBezTo>
                  <a:pt x="31" y="20"/>
                  <a:pt x="29" y="22"/>
                  <a:pt x="26" y="22"/>
                </a:cubicBezTo>
                <a:cubicBezTo>
                  <a:pt x="23" y="22"/>
                  <a:pt x="20" y="20"/>
                  <a:pt x="20" y="17"/>
                </a:cubicBezTo>
                <a:cubicBezTo>
                  <a:pt x="20" y="13"/>
                  <a:pt x="23" y="11"/>
                  <a:pt x="26" y="11"/>
                </a:cubicBezTo>
                <a:close/>
                <a:moveTo>
                  <a:pt x="31" y="58"/>
                </a:moveTo>
                <a:cubicBezTo>
                  <a:pt x="27" y="62"/>
                  <a:pt x="19" y="61"/>
                  <a:pt x="14" y="56"/>
                </a:cubicBezTo>
                <a:cubicBezTo>
                  <a:pt x="8" y="51"/>
                  <a:pt x="7" y="44"/>
                  <a:pt x="11" y="39"/>
                </a:cubicBezTo>
                <a:cubicBezTo>
                  <a:pt x="15" y="35"/>
                  <a:pt x="22" y="36"/>
                  <a:pt x="28" y="41"/>
                </a:cubicBezTo>
                <a:cubicBezTo>
                  <a:pt x="33" y="46"/>
                  <a:pt x="34" y="54"/>
                  <a:pt x="31" y="58"/>
                </a:cubicBezTo>
                <a:close/>
                <a:moveTo>
                  <a:pt x="38" y="26"/>
                </a:moveTo>
                <a:cubicBezTo>
                  <a:pt x="38" y="24"/>
                  <a:pt x="42" y="22"/>
                  <a:pt x="47" y="22"/>
                </a:cubicBezTo>
                <a:cubicBezTo>
                  <a:pt x="53" y="22"/>
                  <a:pt x="57" y="24"/>
                  <a:pt x="57" y="26"/>
                </a:cubicBezTo>
                <a:cubicBezTo>
                  <a:pt x="57" y="29"/>
                  <a:pt x="53" y="31"/>
                  <a:pt x="47" y="31"/>
                </a:cubicBezTo>
                <a:cubicBezTo>
                  <a:pt x="42" y="31"/>
                  <a:pt x="38" y="29"/>
                  <a:pt x="38" y="26"/>
                </a:cubicBezTo>
                <a:close/>
                <a:moveTo>
                  <a:pt x="74" y="68"/>
                </a:moveTo>
                <a:cubicBezTo>
                  <a:pt x="68" y="73"/>
                  <a:pt x="60" y="73"/>
                  <a:pt x="57" y="68"/>
                </a:cubicBezTo>
                <a:cubicBezTo>
                  <a:pt x="53" y="64"/>
                  <a:pt x="55" y="57"/>
                  <a:pt x="61" y="52"/>
                </a:cubicBezTo>
                <a:cubicBezTo>
                  <a:pt x="67" y="48"/>
                  <a:pt x="75" y="47"/>
                  <a:pt x="78" y="52"/>
                </a:cubicBezTo>
                <a:cubicBezTo>
                  <a:pt x="81" y="56"/>
                  <a:pt x="80" y="64"/>
                  <a:pt x="74" y="6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4" name="Freeform 281"/>
          <p:cNvSpPr/>
          <p:nvPr/>
        </p:nvSpPr>
        <p:spPr bwMode="auto">
          <a:xfrm>
            <a:off x="7099936" y="2537192"/>
            <a:ext cx="228600" cy="401638"/>
          </a:xfrm>
          <a:custGeom>
            <a:avLst/>
            <a:gdLst>
              <a:gd name="T0" fmla="*/ 144 w 144"/>
              <a:gd name="T1" fmla="*/ 253 h 253"/>
              <a:gd name="T2" fmla="*/ 0 w 144"/>
              <a:gd name="T3" fmla="*/ 253 h 253"/>
              <a:gd name="T4" fmla="*/ 0 w 144"/>
              <a:gd name="T5" fmla="*/ 0 h 253"/>
              <a:gd name="T6" fmla="*/ 10 w 144"/>
              <a:gd name="T7" fmla="*/ 0 h 253"/>
              <a:gd name="T8" fmla="*/ 10 w 144"/>
              <a:gd name="T9" fmla="*/ 243 h 253"/>
              <a:gd name="T10" fmla="*/ 134 w 144"/>
              <a:gd name="T11" fmla="*/ 243 h 253"/>
              <a:gd name="T12" fmla="*/ 134 w 144"/>
              <a:gd name="T13" fmla="*/ 0 h 253"/>
              <a:gd name="T14" fmla="*/ 144 w 144"/>
              <a:gd name="T15" fmla="*/ 0 h 253"/>
              <a:gd name="T16" fmla="*/ 144 w 144"/>
              <a:gd name="T17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" h="253">
                <a:moveTo>
                  <a:pt x="144" y="253"/>
                </a:moveTo>
                <a:lnTo>
                  <a:pt x="0" y="253"/>
                </a:lnTo>
                <a:lnTo>
                  <a:pt x="0" y="0"/>
                </a:lnTo>
                <a:lnTo>
                  <a:pt x="10" y="0"/>
                </a:lnTo>
                <a:lnTo>
                  <a:pt x="10" y="243"/>
                </a:lnTo>
                <a:lnTo>
                  <a:pt x="134" y="243"/>
                </a:lnTo>
                <a:lnTo>
                  <a:pt x="134" y="0"/>
                </a:lnTo>
                <a:lnTo>
                  <a:pt x="144" y="0"/>
                </a:lnTo>
                <a:lnTo>
                  <a:pt x="144" y="25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5" name="Freeform 282"/>
          <p:cNvSpPr/>
          <p:nvPr/>
        </p:nvSpPr>
        <p:spPr bwMode="auto">
          <a:xfrm>
            <a:off x="7099936" y="2537192"/>
            <a:ext cx="228600" cy="401638"/>
          </a:xfrm>
          <a:custGeom>
            <a:avLst/>
            <a:gdLst>
              <a:gd name="T0" fmla="*/ 144 w 144"/>
              <a:gd name="T1" fmla="*/ 253 h 253"/>
              <a:gd name="T2" fmla="*/ 0 w 144"/>
              <a:gd name="T3" fmla="*/ 253 h 253"/>
              <a:gd name="T4" fmla="*/ 0 w 144"/>
              <a:gd name="T5" fmla="*/ 0 h 253"/>
              <a:gd name="T6" fmla="*/ 10 w 144"/>
              <a:gd name="T7" fmla="*/ 0 h 253"/>
              <a:gd name="T8" fmla="*/ 10 w 144"/>
              <a:gd name="T9" fmla="*/ 243 h 253"/>
              <a:gd name="T10" fmla="*/ 134 w 144"/>
              <a:gd name="T11" fmla="*/ 243 h 253"/>
              <a:gd name="T12" fmla="*/ 134 w 144"/>
              <a:gd name="T13" fmla="*/ 0 h 253"/>
              <a:gd name="T14" fmla="*/ 144 w 144"/>
              <a:gd name="T15" fmla="*/ 0 h 253"/>
              <a:gd name="T16" fmla="*/ 144 w 144"/>
              <a:gd name="T17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" h="253">
                <a:moveTo>
                  <a:pt x="144" y="253"/>
                </a:moveTo>
                <a:lnTo>
                  <a:pt x="0" y="253"/>
                </a:lnTo>
                <a:lnTo>
                  <a:pt x="0" y="0"/>
                </a:lnTo>
                <a:lnTo>
                  <a:pt x="10" y="0"/>
                </a:lnTo>
                <a:lnTo>
                  <a:pt x="10" y="243"/>
                </a:lnTo>
                <a:lnTo>
                  <a:pt x="134" y="243"/>
                </a:lnTo>
                <a:lnTo>
                  <a:pt x="134" y="0"/>
                </a:lnTo>
                <a:lnTo>
                  <a:pt x="144" y="0"/>
                </a:lnTo>
                <a:lnTo>
                  <a:pt x="144" y="2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6" name="Rectangle 283"/>
          <p:cNvSpPr>
            <a:spLocks noChangeArrowheads="1"/>
          </p:cNvSpPr>
          <p:nvPr/>
        </p:nvSpPr>
        <p:spPr bwMode="auto">
          <a:xfrm>
            <a:off x="7115811" y="2597517"/>
            <a:ext cx="196850" cy="325438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7" name="Rectangle 284"/>
          <p:cNvSpPr>
            <a:spLocks noChangeArrowheads="1"/>
          </p:cNvSpPr>
          <p:nvPr/>
        </p:nvSpPr>
        <p:spPr bwMode="auto">
          <a:xfrm>
            <a:off x="7115811" y="2597517"/>
            <a:ext cx="19685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8" name="Freeform 285"/>
          <p:cNvSpPr/>
          <p:nvPr/>
        </p:nvSpPr>
        <p:spPr bwMode="auto">
          <a:xfrm>
            <a:off x="7107873" y="2597517"/>
            <a:ext cx="212725" cy="333375"/>
          </a:xfrm>
          <a:custGeom>
            <a:avLst/>
            <a:gdLst>
              <a:gd name="T0" fmla="*/ 134 w 134"/>
              <a:gd name="T1" fmla="*/ 0 h 210"/>
              <a:gd name="T2" fmla="*/ 129 w 134"/>
              <a:gd name="T3" fmla="*/ 0 h 210"/>
              <a:gd name="T4" fmla="*/ 129 w 134"/>
              <a:gd name="T5" fmla="*/ 205 h 210"/>
              <a:gd name="T6" fmla="*/ 5 w 134"/>
              <a:gd name="T7" fmla="*/ 205 h 210"/>
              <a:gd name="T8" fmla="*/ 5 w 134"/>
              <a:gd name="T9" fmla="*/ 0 h 210"/>
              <a:gd name="T10" fmla="*/ 0 w 134"/>
              <a:gd name="T11" fmla="*/ 0 h 210"/>
              <a:gd name="T12" fmla="*/ 0 w 134"/>
              <a:gd name="T13" fmla="*/ 210 h 210"/>
              <a:gd name="T14" fmla="*/ 134 w 134"/>
              <a:gd name="T15" fmla="*/ 210 h 210"/>
              <a:gd name="T16" fmla="*/ 134 w 134"/>
              <a:gd name="T1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" h="210">
                <a:moveTo>
                  <a:pt x="134" y="0"/>
                </a:moveTo>
                <a:lnTo>
                  <a:pt x="129" y="0"/>
                </a:lnTo>
                <a:lnTo>
                  <a:pt x="129" y="205"/>
                </a:lnTo>
                <a:lnTo>
                  <a:pt x="5" y="205"/>
                </a:lnTo>
                <a:lnTo>
                  <a:pt x="5" y="0"/>
                </a:lnTo>
                <a:lnTo>
                  <a:pt x="0" y="0"/>
                </a:lnTo>
                <a:lnTo>
                  <a:pt x="0" y="210"/>
                </a:lnTo>
                <a:lnTo>
                  <a:pt x="134" y="210"/>
                </a:lnTo>
                <a:lnTo>
                  <a:pt x="134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9" name="Freeform 286"/>
          <p:cNvSpPr/>
          <p:nvPr/>
        </p:nvSpPr>
        <p:spPr bwMode="auto">
          <a:xfrm>
            <a:off x="7107873" y="2597517"/>
            <a:ext cx="212725" cy="333375"/>
          </a:xfrm>
          <a:custGeom>
            <a:avLst/>
            <a:gdLst>
              <a:gd name="T0" fmla="*/ 134 w 134"/>
              <a:gd name="T1" fmla="*/ 0 h 210"/>
              <a:gd name="T2" fmla="*/ 129 w 134"/>
              <a:gd name="T3" fmla="*/ 0 h 210"/>
              <a:gd name="T4" fmla="*/ 129 w 134"/>
              <a:gd name="T5" fmla="*/ 205 h 210"/>
              <a:gd name="T6" fmla="*/ 5 w 134"/>
              <a:gd name="T7" fmla="*/ 205 h 210"/>
              <a:gd name="T8" fmla="*/ 5 w 134"/>
              <a:gd name="T9" fmla="*/ 0 h 210"/>
              <a:gd name="T10" fmla="*/ 0 w 134"/>
              <a:gd name="T11" fmla="*/ 0 h 210"/>
              <a:gd name="T12" fmla="*/ 0 w 134"/>
              <a:gd name="T13" fmla="*/ 210 h 210"/>
              <a:gd name="T14" fmla="*/ 134 w 134"/>
              <a:gd name="T15" fmla="*/ 210 h 210"/>
              <a:gd name="T16" fmla="*/ 134 w 134"/>
              <a:gd name="T1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" h="210">
                <a:moveTo>
                  <a:pt x="134" y="0"/>
                </a:moveTo>
                <a:lnTo>
                  <a:pt x="129" y="0"/>
                </a:lnTo>
                <a:lnTo>
                  <a:pt x="129" y="205"/>
                </a:lnTo>
                <a:lnTo>
                  <a:pt x="5" y="205"/>
                </a:lnTo>
                <a:lnTo>
                  <a:pt x="5" y="0"/>
                </a:lnTo>
                <a:lnTo>
                  <a:pt x="0" y="0"/>
                </a:lnTo>
                <a:lnTo>
                  <a:pt x="0" y="210"/>
                </a:lnTo>
                <a:lnTo>
                  <a:pt x="134" y="210"/>
                </a:lnTo>
                <a:lnTo>
                  <a:pt x="13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0" name="Freeform 287"/>
          <p:cNvSpPr/>
          <p:nvPr/>
        </p:nvSpPr>
        <p:spPr bwMode="auto">
          <a:xfrm>
            <a:off x="7144386" y="2434004"/>
            <a:ext cx="225425" cy="468313"/>
          </a:xfrm>
          <a:custGeom>
            <a:avLst/>
            <a:gdLst>
              <a:gd name="T0" fmla="*/ 10 w 142"/>
              <a:gd name="T1" fmla="*/ 295 h 295"/>
              <a:gd name="T2" fmla="*/ 0 w 142"/>
              <a:gd name="T3" fmla="*/ 292 h 295"/>
              <a:gd name="T4" fmla="*/ 78 w 142"/>
              <a:gd name="T5" fmla="*/ 10 h 295"/>
              <a:gd name="T6" fmla="*/ 142 w 142"/>
              <a:gd name="T7" fmla="*/ 0 h 295"/>
              <a:gd name="T8" fmla="*/ 142 w 142"/>
              <a:gd name="T9" fmla="*/ 10 h 295"/>
              <a:gd name="T10" fmla="*/ 88 w 142"/>
              <a:gd name="T11" fmla="*/ 21 h 295"/>
              <a:gd name="T12" fmla="*/ 10 w 142"/>
              <a:gd name="T13" fmla="*/ 295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295">
                <a:moveTo>
                  <a:pt x="10" y="295"/>
                </a:moveTo>
                <a:lnTo>
                  <a:pt x="0" y="292"/>
                </a:lnTo>
                <a:lnTo>
                  <a:pt x="78" y="10"/>
                </a:lnTo>
                <a:lnTo>
                  <a:pt x="142" y="0"/>
                </a:lnTo>
                <a:lnTo>
                  <a:pt x="142" y="10"/>
                </a:lnTo>
                <a:lnTo>
                  <a:pt x="88" y="21"/>
                </a:lnTo>
                <a:lnTo>
                  <a:pt x="10" y="29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1" name="Freeform 288"/>
          <p:cNvSpPr>
            <a:spLocks noEditPoints="1"/>
          </p:cNvSpPr>
          <p:nvPr/>
        </p:nvSpPr>
        <p:spPr bwMode="auto">
          <a:xfrm>
            <a:off x="7144386" y="2614979"/>
            <a:ext cx="41275" cy="41275"/>
          </a:xfrm>
          <a:custGeom>
            <a:avLst/>
            <a:gdLst>
              <a:gd name="T0" fmla="*/ 5 w 10"/>
              <a:gd name="T1" fmla="*/ 10 h 10"/>
              <a:gd name="T2" fmla="*/ 0 w 10"/>
              <a:gd name="T3" fmla="*/ 5 h 10"/>
              <a:gd name="T4" fmla="*/ 5 w 10"/>
              <a:gd name="T5" fmla="*/ 0 h 10"/>
              <a:gd name="T6" fmla="*/ 10 w 10"/>
              <a:gd name="T7" fmla="*/ 5 h 10"/>
              <a:gd name="T8" fmla="*/ 5 w 10"/>
              <a:gd name="T9" fmla="*/ 10 h 10"/>
              <a:gd name="T10" fmla="*/ 5 w 10"/>
              <a:gd name="T11" fmla="*/ 4 h 10"/>
              <a:gd name="T12" fmla="*/ 4 w 10"/>
              <a:gd name="T13" fmla="*/ 5 h 10"/>
              <a:gd name="T14" fmla="*/ 6 w 10"/>
              <a:gd name="T15" fmla="*/ 5 h 10"/>
              <a:gd name="T16" fmla="*/ 5 w 10"/>
              <a:gd name="T17" fmla="*/ 4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5" y="10"/>
                </a:moveTo>
                <a:cubicBezTo>
                  <a:pt x="2" y="10"/>
                  <a:pt x="0" y="8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0" y="2"/>
                  <a:pt x="10" y="5"/>
                </a:cubicBezTo>
                <a:cubicBezTo>
                  <a:pt x="10" y="8"/>
                  <a:pt x="8" y="10"/>
                  <a:pt x="5" y="10"/>
                </a:cubicBezTo>
                <a:close/>
                <a:moveTo>
                  <a:pt x="5" y="4"/>
                </a:moveTo>
                <a:cubicBezTo>
                  <a:pt x="5" y="4"/>
                  <a:pt x="4" y="4"/>
                  <a:pt x="4" y="5"/>
                </a:cubicBezTo>
                <a:cubicBezTo>
                  <a:pt x="4" y="6"/>
                  <a:pt x="6" y="6"/>
                  <a:pt x="6" y="5"/>
                </a:cubicBezTo>
                <a:cubicBezTo>
                  <a:pt x="6" y="4"/>
                  <a:pt x="6" y="4"/>
                  <a:pt x="5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2" name="Oval 289"/>
          <p:cNvSpPr>
            <a:spLocks noChangeArrowheads="1"/>
          </p:cNvSpPr>
          <p:nvPr/>
        </p:nvSpPr>
        <p:spPr bwMode="auto">
          <a:xfrm>
            <a:off x="7279323" y="2721342"/>
            <a:ext cx="33338" cy="333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3" name="Freeform 290"/>
          <p:cNvSpPr>
            <a:spLocks noEditPoints="1"/>
          </p:cNvSpPr>
          <p:nvPr/>
        </p:nvSpPr>
        <p:spPr bwMode="auto">
          <a:xfrm>
            <a:off x="7226936" y="2786429"/>
            <a:ext cx="44450" cy="46038"/>
          </a:xfrm>
          <a:custGeom>
            <a:avLst/>
            <a:gdLst>
              <a:gd name="T0" fmla="*/ 6 w 11"/>
              <a:gd name="T1" fmla="*/ 11 h 11"/>
              <a:gd name="T2" fmla="*/ 0 w 11"/>
              <a:gd name="T3" fmla="*/ 5 h 11"/>
              <a:gd name="T4" fmla="*/ 6 w 11"/>
              <a:gd name="T5" fmla="*/ 0 h 11"/>
              <a:gd name="T6" fmla="*/ 11 w 11"/>
              <a:gd name="T7" fmla="*/ 5 h 11"/>
              <a:gd name="T8" fmla="*/ 6 w 11"/>
              <a:gd name="T9" fmla="*/ 11 h 11"/>
              <a:gd name="T10" fmla="*/ 6 w 11"/>
              <a:gd name="T11" fmla="*/ 4 h 11"/>
              <a:gd name="T12" fmla="*/ 4 w 11"/>
              <a:gd name="T13" fmla="*/ 5 h 11"/>
              <a:gd name="T14" fmla="*/ 7 w 11"/>
              <a:gd name="T15" fmla="*/ 5 h 11"/>
              <a:gd name="T16" fmla="*/ 6 w 11"/>
              <a:gd name="T17" fmla="*/ 4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6" y="11"/>
                </a:moveTo>
                <a:cubicBezTo>
                  <a:pt x="3" y="11"/>
                  <a:pt x="0" y="8"/>
                  <a:pt x="0" y="5"/>
                </a:cubicBezTo>
                <a:cubicBezTo>
                  <a:pt x="0" y="3"/>
                  <a:pt x="3" y="0"/>
                  <a:pt x="6" y="0"/>
                </a:cubicBezTo>
                <a:cubicBezTo>
                  <a:pt x="8" y="0"/>
                  <a:pt x="11" y="3"/>
                  <a:pt x="11" y="5"/>
                </a:cubicBezTo>
                <a:cubicBezTo>
                  <a:pt x="11" y="8"/>
                  <a:pt x="8" y="11"/>
                  <a:pt x="6" y="11"/>
                </a:cubicBezTo>
                <a:close/>
                <a:moveTo>
                  <a:pt x="6" y="4"/>
                </a:moveTo>
                <a:cubicBezTo>
                  <a:pt x="5" y="4"/>
                  <a:pt x="4" y="5"/>
                  <a:pt x="4" y="5"/>
                </a:cubicBezTo>
                <a:cubicBezTo>
                  <a:pt x="4" y="7"/>
                  <a:pt x="7" y="7"/>
                  <a:pt x="7" y="5"/>
                </a:cubicBezTo>
                <a:cubicBezTo>
                  <a:pt x="7" y="5"/>
                  <a:pt x="6" y="4"/>
                  <a:pt x="6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4" name="Freeform 291"/>
          <p:cNvSpPr/>
          <p:nvPr/>
        </p:nvSpPr>
        <p:spPr bwMode="auto">
          <a:xfrm>
            <a:off x="7009448" y="2434004"/>
            <a:ext cx="163513" cy="155575"/>
          </a:xfrm>
          <a:custGeom>
            <a:avLst/>
            <a:gdLst>
              <a:gd name="T0" fmla="*/ 15 w 40"/>
              <a:gd name="T1" fmla="*/ 38 h 38"/>
              <a:gd name="T2" fmla="*/ 3 w 40"/>
              <a:gd name="T3" fmla="*/ 15 h 38"/>
              <a:gd name="T4" fmla="*/ 25 w 40"/>
              <a:gd name="T5" fmla="*/ 3 h 38"/>
              <a:gd name="T6" fmla="*/ 37 w 40"/>
              <a:gd name="T7" fmla="*/ 26 h 38"/>
              <a:gd name="T8" fmla="*/ 33 w 40"/>
              <a:gd name="T9" fmla="*/ 24 h 38"/>
              <a:gd name="T10" fmla="*/ 24 w 40"/>
              <a:gd name="T11" fmla="*/ 7 h 38"/>
              <a:gd name="T12" fmla="*/ 7 w 40"/>
              <a:gd name="T13" fmla="*/ 17 h 38"/>
              <a:gd name="T14" fmla="*/ 16 w 40"/>
              <a:gd name="T15" fmla="*/ 34 h 38"/>
              <a:gd name="T16" fmla="*/ 15 w 40"/>
              <a:gd name="T1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38">
                <a:moveTo>
                  <a:pt x="15" y="38"/>
                </a:moveTo>
                <a:cubicBezTo>
                  <a:pt x="6" y="35"/>
                  <a:pt x="0" y="25"/>
                  <a:pt x="3" y="15"/>
                </a:cubicBezTo>
                <a:cubicBezTo>
                  <a:pt x="6" y="6"/>
                  <a:pt x="16" y="0"/>
                  <a:pt x="25" y="3"/>
                </a:cubicBezTo>
                <a:cubicBezTo>
                  <a:pt x="35" y="6"/>
                  <a:pt x="40" y="16"/>
                  <a:pt x="37" y="26"/>
                </a:cubicBezTo>
                <a:cubicBezTo>
                  <a:pt x="33" y="24"/>
                  <a:pt x="33" y="24"/>
                  <a:pt x="33" y="24"/>
                </a:cubicBezTo>
                <a:cubicBezTo>
                  <a:pt x="35" y="17"/>
                  <a:pt x="31" y="10"/>
                  <a:pt x="24" y="7"/>
                </a:cubicBezTo>
                <a:cubicBezTo>
                  <a:pt x="17" y="5"/>
                  <a:pt x="9" y="9"/>
                  <a:pt x="7" y="17"/>
                </a:cubicBezTo>
                <a:cubicBezTo>
                  <a:pt x="5" y="24"/>
                  <a:pt x="9" y="31"/>
                  <a:pt x="16" y="34"/>
                </a:cubicBezTo>
                <a:cubicBezTo>
                  <a:pt x="15" y="38"/>
                  <a:pt x="15" y="38"/>
                  <a:pt x="15" y="38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5" name="Freeform 292"/>
          <p:cNvSpPr/>
          <p:nvPr/>
        </p:nvSpPr>
        <p:spPr bwMode="auto">
          <a:xfrm>
            <a:off x="7030086" y="2462579"/>
            <a:ext cx="122238" cy="106363"/>
          </a:xfrm>
          <a:custGeom>
            <a:avLst/>
            <a:gdLst>
              <a:gd name="T0" fmla="*/ 15 w 30"/>
              <a:gd name="T1" fmla="*/ 0 h 26"/>
              <a:gd name="T2" fmla="*/ 2 w 30"/>
              <a:gd name="T3" fmla="*/ 10 h 26"/>
              <a:gd name="T4" fmla="*/ 11 w 30"/>
              <a:gd name="T5" fmla="*/ 26 h 26"/>
              <a:gd name="T6" fmla="*/ 15 w 30"/>
              <a:gd name="T7" fmla="*/ 17 h 26"/>
              <a:gd name="T8" fmla="*/ 15 w 30"/>
              <a:gd name="T9" fmla="*/ 17 h 26"/>
              <a:gd name="T10" fmla="*/ 14 w 30"/>
              <a:gd name="T11" fmla="*/ 16 h 26"/>
              <a:gd name="T12" fmla="*/ 12 w 30"/>
              <a:gd name="T13" fmla="*/ 15 h 26"/>
              <a:gd name="T14" fmla="*/ 12 w 30"/>
              <a:gd name="T15" fmla="*/ 13 h 26"/>
              <a:gd name="T16" fmla="*/ 15 w 30"/>
              <a:gd name="T17" fmla="*/ 10 h 26"/>
              <a:gd name="T18" fmla="*/ 16 w 30"/>
              <a:gd name="T19" fmla="*/ 10 h 26"/>
              <a:gd name="T20" fmla="*/ 18 w 30"/>
              <a:gd name="T21" fmla="*/ 14 h 26"/>
              <a:gd name="T22" fmla="*/ 17 w 30"/>
              <a:gd name="T23" fmla="*/ 15 h 26"/>
              <a:gd name="T24" fmla="*/ 28 w 30"/>
              <a:gd name="T25" fmla="*/ 17 h 26"/>
              <a:gd name="T26" fmla="*/ 19 w 30"/>
              <a:gd name="T27" fmla="*/ 0 h 26"/>
              <a:gd name="T28" fmla="*/ 15 w 30"/>
              <a:gd name="T2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26">
                <a:moveTo>
                  <a:pt x="15" y="0"/>
                </a:moveTo>
                <a:cubicBezTo>
                  <a:pt x="9" y="0"/>
                  <a:pt x="4" y="4"/>
                  <a:pt x="2" y="10"/>
                </a:cubicBezTo>
                <a:cubicBezTo>
                  <a:pt x="0" y="17"/>
                  <a:pt x="4" y="24"/>
                  <a:pt x="11" y="26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6"/>
                  <a:pt x="14" y="16"/>
                </a:cubicBezTo>
                <a:cubicBezTo>
                  <a:pt x="13" y="16"/>
                  <a:pt x="13" y="16"/>
                  <a:pt x="12" y="15"/>
                </a:cubicBezTo>
                <a:cubicBezTo>
                  <a:pt x="12" y="14"/>
                  <a:pt x="12" y="13"/>
                  <a:pt x="12" y="13"/>
                </a:cubicBezTo>
                <a:cubicBezTo>
                  <a:pt x="12" y="11"/>
                  <a:pt x="14" y="10"/>
                  <a:pt x="15" y="10"/>
                </a:cubicBezTo>
                <a:cubicBezTo>
                  <a:pt x="15" y="10"/>
                  <a:pt x="16" y="10"/>
                  <a:pt x="16" y="10"/>
                </a:cubicBezTo>
                <a:cubicBezTo>
                  <a:pt x="18" y="11"/>
                  <a:pt x="19" y="13"/>
                  <a:pt x="18" y="14"/>
                </a:cubicBezTo>
                <a:cubicBezTo>
                  <a:pt x="18" y="15"/>
                  <a:pt x="18" y="15"/>
                  <a:pt x="17" y="15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0"/>
                  <a:pt x="26" y="2"/>
                  <a:pt x="19" y="0"/>
                </a:cubicBezTo>
                <a:cubicBezTo>
                  <a:pt x="18" y="0"/>
                  <a:pt x="16" y="0"/>
                  <a:pt x="15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6" name="Freeform 293"/>
          <p:cNvSpPr/>
          <p:nvPr/>
        </p:nvSpPr>
        <p:spPr bwMode="auto">
          <a:xfrm>
            <a:off x="7025323" y="2457817"/>
            <a:ext cx="131763" cy="119063"/>
          </a:xfrm>
          <a:custGeom>
            <a:avLst/>
            <a:gdLst>
              <a:gd name="T0" fmla="*/ 16 w 32"/>
              <a:gd name="T1" fmla="*/ 0 h 29"/>
              <a:gd name="T2" fmla="*/ 2 w 32"/>
              <a:gd name="T3" fmla="*/ 10 h 29"/>
              <a:gd name="T4" fmla="*/ 12 w 32"/>
              <a:gd name="T5" fmla="*/ 29 h 29"/>
              <a:gd name="T6" fmla="*/ 12 w 32"/>
              <a:gd name="T7" fmla="*/ 27 h 29"/>
              <a:gd name="T8" fmla="*/ 3 w 32"/>
              <a:gd name="T9" fmla="*/ 11 h 29"/>
              <a:gd name="T10" fmla="*/ 16 w 32"/>
              <a:gd name="T11" fmla="*/ 1 h 29"/>
              <a:gd name="T12" fmla="*/ 20 w 32"/>
              <a:gd name="T13" fmla="*/ 1 h 29"/>
              <a:gd name="T14" fmla="*/ 29 w 32"/>
              <a:gd name="T15" fmla="*/ 18 h 29"/>
              <a:gd name="T16" fmla="*/ 31 w 32"/>
              <a:gd name="T17" fmla="*/ 18 h 29"/>
              <a:gd name="T18" fmla="*/ 29 w 32"/>
              <a:gd name="T19" fmla="*/ 7 h 29"/>
              <a:gd name="T20" fmla="*/ 20 w 32"/>
              <a:gd name="T21" fmla="*/ 0 h 29"/>
              <a:gd name="T22" fmla="*/ 16 w 32"/>
              <a:gd name="T2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29">
                <a:moveTo>
                  <a:pt x="16" y="0"/>
                </a:moveTo>
                <a:cubicBezTo>
                  <a:pt x="10" y="0"/>
                  <a:pt x="4" y="4"/>
                  <a:pt x="2" y="10"/>
                </a:cubicBezTo>
                <a:cubicBezTo>
                  <a:pt x="0" y="18"/>
                  <a:pt x="4" y="26"/>
                  <a:pt x="12" y="29"/>
                </a:cubicBezTo>
                <a:cubicBezTo>
                  <a:pt x="12" y="27"/>
                  <a:pt x="12" y="27"/>
                  <a:pt x="12" y="27"/>
                </a:cubicBezTo>
                <a:cubicBezTo>
                  <a:pt x="5" y="25"/>
                  <a:pt x="1" y="18"/>
                  <a:pt x="3" y="11"/>
                </a:cubicBezTo>
                <a:cubicBezTo>
                  <a:pt x="5" y="5"/>
                  <a:pt x="10" y="1"/>
                  <a:pt x="16" y="1"/>
                </a:cubicBezTo>
                <a:cubicBezTo>
                  <a:pt x="17" y="1"/>
                  <a:pt x="19" y="1"/>
                  <a:pt x="20" y="1"/>
                </a:cubicBezTo>
                <a:cubicBezTo>
                  <a:pt x="27" y="3"/>
                  <a:pt x="31" y="11"/>
                  <a:pt x="29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5"/>
                  <a:pt x="31" y="11"/>
                  <a:pt x="29" y="7"/>
                </a:cubicBezTo>
                <a:cubicBezTo>
                  <a:pt x="27" y="4"/>
                  <a:pt x="24" y="1"/>
                  <a:pt x="20" y="0"/>
                </a:cubicBezTo>
                <a:cubicBezTo>
                  <a:pt x="19" y="0"/>
                  <a:pt x="18" y="0"/>
                  <a:pt x="16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7" name="Freeform 294"/>
          <p:cNvSpPr/>
          <p:nvPr/>
        </p:nvSpPr>
        <p:spPr bwMode="auto">
          <a:xfrm>
            <a:off x="7017386" y="2454642"/>
            <a:ext cx="142875" cy="127000"/>
          </a:xfrm>
          <a:custGeom>
            <a:avLst/>
            <a:gdLst>
              <a:gd name="T0" fmla="*/ 18 w 35"/>
              <a:gd name="T1" fmla="*/ 0 h 31"/>
              <a:gd name="T2" fmla="*/ 3 w 35"/>
              <a:gd name="T3" fmla="*/ 11 h 31"/>
              <a:gd name="T4" fmla="*/ 14 w 35"/>
              <a:gd name="T5" fmla="*/ 31 h 31"/>
              <a:gd name="T6" fmla="*/ 14 w 35"/>
              <a:gd name="T7" fmla="*/ 29 h 31"/>
              <a:gd name="T8" fmla="*/ 14 w 35"/>
              <a:gd name="T9" fmla="*/ 28 h 31"/>
              <a:gd name="T10" fmla="*/ 14 w 35"/>
              <a:gd name="T11" fmla="*/ 30 h 31"/>
              <a:gd name="T12" fmla="*/ 4 w 35"/>
              <a:gd name="T13" fmla="*/ 11 h 31"/>
              <a:gd name="T14" fmla="*/ 18 w 35"/>
              <a:gd name="T15" fmla="*/ 1 h 31"/>
              <a:gd name="T16" fmla="*/ 22 w 35"/>
              <a:gd name="T17" fmla="*/ 1 h 31"/>
              <a:gd name="T18" fmla="*/ 31 w 35"/>
              <a:gd name="T19" fmla="*/ 8 h 31"/>
              <a:gd name="T20" fmla="*/ 33 w 35"/>
              <a:gd name="T21" fmla="*/ 19 h 31"/>
              <a:gd name="T22" fmla="*/ 31 w 35"/>
              <a:gd name="T23" fmla="*/ 19 h 31"/>
              <a:gd name="T24" fmla="*/ 31 w 35"/>
              <a:gd name="T25" fmla="*/ 19 h 31"/>
              <a:gd name="T26" fmla="*/ 33 w 35"/>
              <a:gd name="T27" fmla="*/ 20 h 31"/>
              <a:gd name="T28" fmla="*/ 33 w 35"/>
              <a:gd name="T29" fmla="*/ 20 h 31"/>
              <a:gd name="T30" fmla="*/ 32 w 35"/>
              <a:gd name="T31" fmla="*/ 8 h 31"/>
              <a:gd name="T32" fmla="*/ 23 w 35"/>
              <a:gd name="T33" fmla="*/ 0 h 31"/>
              <a:gd name="T34" fmla="*/ 18 w 35"/>
              <a:gd name="T3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" h="31">
                <a:moveTo>
                  <a:pt x="18" y="0"/>
                </a:moveTo>
                <a:cubicBezTo>
                  <a:pt x="11" y="0"/>
                  <a:pt x="5" y="4"/>
                  <a:pt x="3" y="11"/>
                </a:cubicBezTo>
                <a:cubicBezTo>
                  <a:pt x="0" y="19"/>
                  <a:pt x="5" y="28"/>
                  <a:pt x="14" y="3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8"/>
                  <a:pt x="14" y="28"/>
                </a:cubicBezTo>
                <a:cubicBezTo>
                  <a:pt x="14" y="30"/>
                  <a:pt x="14" y="30"/>
                  <a:pt x="14" y="30"/>
                </a:cubicBezTo>
                <a:cubicBezTo>
                  <a:pt x="6" y="27"/>
                  <a:pt x="2" y="19"/>
                  <a:pt x="4" y="11"/>
                </a:cubicBezTo>
                <a:cubicBezTo>
                  <a:pt x="6" y="5"/>
                  <a:pt x="12" y="1"/>
                  <a:pt x="18" y="1"/>
                </a:cubicBezTo>
                <a:cubicBezTo>
                  <a:pt x="20" y="1"/>
                  <a:pt x="21" y="1"/>
                  <a:pt x="22" y="1"/>
                </a:cubicBezTo>
                <a:cubicBezTo>
                  <a:pt x="26" y="2"/>
                  <a:pt x="29" y="5"/>
                  <a:pt x="31" y="8"/>
                </a:cubicBezTo>
                <a:cubicBezTo>
                  <a:pt x="33" y="12"/>
                  <a:pt x="34" y="16"/>
                  <a:pt x="33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3" y="20"/>
                  <a:pt x="33" y="20"/>
                </a:cubicBezTo>
                <a:cubicBezTo>
                  <a:pt x="35" y="16"/>
                  <a:pt x="34" y="12"/>
                  <a:pt x="32" y="8"/>
                </a:cubicBezTo>
                <a:cubicBezTo>
                  <a:pt x="30" y="4"/>
                  <a:pt x="27" y="1"/>
                  <a:pt x="23" y="0"/>
                </a:cubicBezTo>
                <a:cubicBezTo>
                  <a:pt x="21" y="0"/>
                  <a:pt x="20" y="0"/>
                  <a:pt x="18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8" name="Freeform 295"/>
          <p:cNvSpPr>
            <a:spLocks noEditPoints="1"/>
          </p:cNvSpPr>
          <p:nvPr/>
        </p:nvSpPr>
        <p:spPr bwMode="auto">
          <a:xfrm>
            <a:off x="7074536" y="2503854"/>
            <a:ext cx="77788" cy="77788"/>
          </a:xfrm>
          <a:custGeom>
            <a:avLst/>
            <a:gdLst>
              <a:gd name="T0" fmla="*/ 4 w 19"/>
              <a:gd name="T1" fmla="*/ 6 h 19"/>
              <a:gd name="T2" fmla="*/ 3 w 19"/>
              <a:gd name="T3" fmla="*/ 5 h 19"/>
              <a:gd name="T4" fmla="*/ 2 w 19"/>
              <a:gd name="T5" fmla="*/ 4 h 19"/>
              <a:gd name="T6" fmla="*/ 2 w 19"/>
              <a:gd name="T7" fmla="*/ 3 h 19"/>
              <a:gd name="T8" fmla="*/ 4 w 19"/>
              <a:gd name="T9" fmla="*/ 1 h 19"/>
              <a:gd name="T10" fmla="*/ 5 w 19"/>
              <a:gd name="T11" fmla="*/ 1 h 19"/>
              <a:gd name="T12" fmla="*/ 6 w 19"/>
              <a:gd name="T13" fmla="*/ 4 h 19"/>
              <a:gd name="T14" fmla="*/ 5 w 19"/>
              <a:gd name="T15" fmla="*/ 5 h 19"/>
              <a:gd name="T16" fmla="*/ 5 w 19"/>
              <a:gd name="T17" fmla="*/ 5 h 19"/>
              <a:gd name="T18" fmla="*/ 5 w 19"/>
              <a:gd name="T19" fmla="*/ 5 h 19"/>
              <a:gd name="T20" fmla="*/ 4 w 19"/>
              <a:gd name="T21" fmla="*/ 6 h 19"/>
              <a:gd name="T22" fmla="*/ 4 w 19"/>
              <a:gd name="T23" fmla="*/ 0 h 19"/>
              <a:gd name="T24" fmla="*/ 1 w 19"/>
              <a:gd name="T25" fmla="*/ 3 h 19"/>
              <a:gd name="T26" fmla="*/ 1 w 19"/>
              <a:gd name="T27" fmla="*/ 5 h 19"/>
              <a:gd name="T28" fmla="*/ 3 w 19"/>
              <a:gd name="T29" fmla="*/ 6 h 19"/>
              <a:gd name="T30" fmla="*/ 4 w 19"/>
              <a:gd name="T31" fmla="*/ 7 h 19"/>
              <a:gd name="T32" fmla="*/ 4 w 19"/>
              <a:gd name="T33" fmla="*/ 7 h 19"/>
              <a:gd name="T34" fmla="*/ 0 w 19"/>
              <a:gd name="T35" fmla="*/ 16 h 19"/>
              <a:gd name="T36" fmla="*/ 0 w 19"/>
              <a:gd name="T37" fmla="*/ 17 h 19"/>
              <a:gd name="T38" fmla="*/ 0 w 19"/>
              <a:gd name="T39" fmla="*/ 19 h 19"/>
              <a:gd name="T40" fmla="*/ 0 w 19"/>
              <a:gd name="T41" fmla="*/ 19 h 19"/>
              <a:gd name="T42" fmla="*/ 0 w 19"/>
              <a:gd name="T43" fmla="*/ 19 h 19"/>
              <a:gd name="T44" fmla="*/ 6 w 19"/>
              <a:gd name="T45" fmla="*/ 6 h 19"/>
              <a:gd name="T46" fmla="*/ 19 w 19"/>
              <a:gd name="T47" fmla="*/ 8 h 19"/>
              <a:gd name="T48" fmla="*/ 19 w 19"/>
              <a:gd name="T49" fmla="*/ 8 h 19"/>
              <a:gd name="T50" fmla="*/ 17 w 19"/>
              <a:gd name="T51" fmla="*/ 7 h 19"/>
              <a:gd name="T52" fmla="*/ 17 w 19"/>
              <a:gd name="T53" fmla="*/ 7 h 19"/>
              <a:gd name="T54" fmla="*/ 6 w 19"/>
              <a:gd name="T55" fmla="*/ 5 h 19"/>
              <a:gd name="T56" fmla="*/ 7 w 19"/>
              <a:gd name="T57" fmla="*/ 4 h 19"/>
              <a:gd name="T58" fmla="*/ 5 w 19"/>
              <a:gd name="T59" fmla="*/ 0 h 19"/>
              <a:gd name="T60" fmla="*/ 4 w 19"/>
              <a:gd name="T6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" h="19">
                <a:moveTo>
                  <a:pt x="4" y="6"/>
                </a:moveTo>
                <a:cubicBezTo>
                  <a:pt x="4" y="6"/>
                  <a:pt x="4" y="6"/>
                  <a:pt x="3" y="5"/>
                </a:cubicBezTo>
                <a:cubicBezTo>
                  <a:pt x="3" y="5"/>
                  <a:pt x="2" y="5"/>
                  <a:pt x="2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2"/>
                  <a:pt x="3" y="1"/>
                  <a:pt x="4" y="1"/>
                </a:cubicBezTo>
                <a:cubicBezTo>
                  <a:pt x="5" y="1"/>
                  <a:pt x="5" y="1"/>
                  <a:pt x="5" y="1"/>
                </a:cubicBezTo>
                <a:cubicBezTo>
                  <a:pt x="6" y="2"/>
                  <a:pt x="6" y="3"/>
                  <a:pt x="6" y="4"/>
                </a:cubicBezTo>
                <a:cubicBezTo>
                  <a:pt x="6" y="5"/>
                  <a:pt x="6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4" y="6"/>
                  <a:pt x="4" y="6"/>
                </a:cubicBezTo>
                <a:moveTo>
                  <a:pt x="4" y="0"/>
                </a:moveTo>
                <a:cubicBezTo>
                  <a:pt x="3" y="0"/>
                  <a:pt x="1" y="1"/>
                  <a:pt x="1" y="3"/>
                </a:cubicBezTo>
                <a:cubicBezTo>
                  <a:pt x="1" y="3"/>
                  <a:pt x="1" y="4"/>
                  <a:pt x="1" y="5"/>
                </a:cubicBezTo>
                <a:cubicBezTo>
                  <a:pt x="2" y="6"/>
                  <a:pt x="2" y="6"/>
                  <a:pt x="3" y="6"/>
                </a:cubicBezTo>
                <a:cubicBezTo>
                  <a:pt x="3" y="6"/>
                  <a:pt x="4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7"/>
                  <a:pt x="0" y="1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6" y="6"/>
                  <a:pt x="6" y="6"/>
                  <a:pt x="6" y="6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6" y="5"/>
                  <a:pt x="6" y="5"/>
                  <a:pt x="6" y="5"/>
                </a:cubicBezTo>
                <a:cubicBezTo>
                  <a:pt x="7" y="5"/>
                  <a:pt x="7" y="5"/>
                  <a:pt x="7" y="4"/>
                </a:cubicBezTo>
                <a:cubicBezTo>
                  <a:pt x="8" y="3"/>
                  <a:pt x="7" y="1"/>
                  <a:pt x="5" y="0"/>
                </a:cubic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9" name="Freeform 296"/>
          <p:cNvSpPr/>
          <p:nvPr/>
        </p:nvSpPr>
        <p:spPr bwMode="auto">
          <a:xfrm>
            <a:off x="7747636" y="2757854"/>
            <a:ext cx="220663" cy="165100"/>
          </a:xfrm>
          <a:custGeom>
            <a:avLst/>
            <a:gdLst>
              <a:gd name="T0" fmla="*/ 34 w 54"/>
              <a:gd name="T1" fmla="*/ 0 h 40"/>
              <a:gd name="T2" fmla="*/ 25 w 54"/>
              <a:gd name="T3" fmla="*/ 3 h 40"/>
              <a:gd name="T4" fmla="*/ 20 w 54"/>
              <a:gd name="T5" fmla="*/ 2 h 40"/>
              <a:gd name="T6" fmla="*/ 8 w 54"/>
              <a:gd name="T7" fmla="*/ 10 h 40"/>
              <a:gd name="T8" fmla="*/ 0 w 54"/>
              <a:gd name="T9" fmla="*/ 7 h 40"/>
              <a:gd name="T10" fmla="*/ 5 w 54"/>
              <a:gd name="T11" fmla="*/ 40 h 40"/>
              <a:gd name="T12" fmla="*/ 48 w 54"/>
              <a:gd name="T13" fmla="*/ 40 h 40"/>
              <a:gd name="T14" fmla="*/ 54 w 54"/>
              <a:gd name="T15" fmla="*/ 7 h 40"/>
              <a:gd name="T16" fmla="*/ 47 w 54"/>
              <a:gd name="T17" fmla="*/ 8 h 40"/>
              <a:gd name="T18" fmla="*/ 34 w 54"/>
              <a:gd name="T1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4" h="40">
                <a:moveTo>
                  <a:pt x="34" y="0"/>
                </a:moveTo>
                <a:cubicBezTo>
                  <a:pt x="32" y="2"/>
                  <a:pt x="28" y="3"/>
                  <a:pt x="25" y="3"/>
                </a:cubicBezTo>
                <a:cubicBezTo>
                  <a:pt x="23" y="3"/>
                  <a:pt x="21" y="3"/>
                  <a:pt x="20" y="2"/>
                </a:cubicBezTo>
                <a:cubicBezTo>
                  <a:pt x="18" y="7"/>
                  <a:pt x="13" y="10"/>
                  <a:pt x="8" y="10"/>
                </a:cubicBezTo>
                <a:cubicBezTo>
                  <a:pt x="5" y="10"/>
                  <a:pt x="2" y="9"/>
                  <a:pt x="0" y="7"/>
                </a:cubicBezTo>
                <a:cubicBezTo>
                  <a:pt x="5" y="40"/>
                  <a:pt x="5" y="40"/>
                  <a:pt x="5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54" y="7"/>
                  <a:pt x="54" y="7"/>
                  <a:pt x="54" y="7"/>
                </a:cubicBezTo>
                <a:cubicBezTo>
                  <a:pt x="52" y="8"/>
                  <a:pt x="50" y="8"/>
                  <a:pt x="47" y="8"/>
                </a:cubicBezTo>
                <a:cubicBezTo>
                  <a:pt x="41" y="8"/>
                  <a:pt x="36" y="5"/>
                  <a:pt x="34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0" name="Freeform 297"/>
          <p:cNvSpPr/>
          <p:nvPr/>
        </p:nvSpPr>
        <p:spPr bwMode="auto">
          <a:xfrm>
            <a:off x="7719061" y="2568942"/>
            <a:ext cx="282575" cy="217488"/>
          </a:xfrm>
          <a:custGeom>
            <a:avLst/>
            <a:gdLst>
              <a:gd name="T0" fmla="*/ 65 w 69"/>
              <a:gd name="T1" fmla="*/ 27 h 53"/>
              <a:gd name="T2" fmla="*/ 67 w 69"/>
              <a:gd name="T3" fmla="*/ 21 h 53"/>
              <a:gd name="T4" fmla="*/ 52 w 69"/>
              <a:gd name="T5" fmla="*/ 6 h 53"/>
              <a:gd name="T6" fmla="*/ 49 w 69"/>
              <a:gd name="T7" fmla="*/ 7 h 53"/>
              <a:gd name="T8" fmla="*/ 36 w 69"/>
              <a:gd name="T9" fmla="*/ 0 h 53"/>
              <a:gd name="T10" fmla="*/ 22 w 69"/>
              <a:gd name="T11" fmla="*/ 10 h 53"/>
              <a:gd name="T12" fmla="*/ 15 w 69"/>
              <a:gd name="T13" fmla="*/ 8 h 53"/>
              <a:gd name="T14" fmla="*/ 0 w 69"/>
              <a:gd name="T15" fmla="*/ 22 h 53"/>
              <a:gd name="T16" fmla="*/ 2 w 69"/>
              <a:gd name="T17" fmla="*/ 30 h 53"/>
              <a:gd name="T18" fmla="*/ 0 w 69"/>
              <a:gd name="T19" fmla="*/ 39 h 53"/>
              <a:gd name="T20" fmla="*/ 7 w 69"/>
              <a:gd name="T21" fmla="*/ 51 h 53"/>
              <a:gd name="T22" fmla="*/ 15 w 69"/>
              <a:gd name="T23" fmla="*/ 53 h 53"/>
              <a:gd name="T24" fmla="*/ 27 w 69"/>
              <a:gd name="T25" fmla="*/ 46 h 53"/>
              <a:gd name="T26" fmla="*/ 32 w 69"/>
              <a:gd name="T27" fmla="*/ 47 h 53"/>
              <a:gd name="T28" fmla="*/ 41 w 69"/>
              <a:gd name="T29" fmla="*/ 43 h 53"/>
              <a:gd name="T30" fmla="*/ 54 w 69"/>
              <a:gd name="T31" fmla="*/ 52 h 53"/>
              <a:gd name="T32" fmla="*/ 61 w 69"/>
              <a:gd name="T33" fmla="*/ 50 h 53"/>
              <a:gd name="T34" fmla="*/ 69 w 69"/>
              <a:gd name="T35" fmla="*/ 37 h 53"/>
              <a:gd name="T36" fmla="*/ 65 w 69"/>
              <a:gd name="T37" fmla="*/ 2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9" h="53">
                <a:moveTo>
                  <a:pt x="65" y="27"/>
                </a:moveTo>
                <a:cubicBezTo>
                  <a:pt x="66" y="25"/>
                  <a:pt x="67" y="23"/>
                  <a:pt x="67" y="21"/>
                </a:cubicBezTo>
                <a:cubicBezTo>
                  <a:pt x="67" y="13"/>
                  <a:pt x="60" y="6"/>
                  <a:pt x="52" y="6"/>
                </a:cubicBezTo>
                <a:cubicBezTo>
                  <a:pt x="51" y="6"/>
                  <a:pt x="50" y="6"/>
                  <a:pt x="49" y="7"/>
                </a:cubicBezTo>
                <a:cubicBezTo>
                  <a:pt x="46" y="3"/>
                  <a:pt x="41" y="0"/>
                  <a:pt x="36" y="0"/>
                </a:cubicBezTo>
                <a:cubicBezTo>
                  <a:pt x="30" y="0"/>
                  <a:pt x="24" y="4"/>
                  <a:pt x="22" y="10"/>
                </a:cubicBezTo>
                <a:cubicBezTo>
                  <a:pt x="20" y="9"/>
                  <a:pt x="17" y="8"/>
                  <a:pt x="15" y="8"/>
                </a:cubicBezTo>
                <a:cubicBezTo>
                  <a:pt x="7" y="8"/>
                  <a:pt x="0" y="14"/>
                  <a:pt x="0" y="22"/>
                </a:cubicBezTo>
                <a:cubicBezTo>
                  <a:pt x="0" y="25"/>
                  <a:pt x="1" y="28"/>
                  <a:pt x="2" y="30"/>
                </a:cubicBezTo>
                <a:cubicBezTo>
                  <a:pt x="1" y="33"/>
                  <a:pt x="0" y="36"/>
                  <a:pt x="0" y="39"/>
                </a:cubicBezTo>
                <a:cubicBezTo>
                  <a:pt x="0" y="44"/>
                  <a:pt x="3" y="48"/>
                  <a:pt x="7" y="51"/>
                </a:cubicBezTo>
                <a:cubicBezTo>
                  <a:pt x="9" y="52"/>
                  <a:pt x="12" y="53"/>
                  <a:pt x="15" y="53"/>
                </a:cubicBezTo>
                <a:cubicBezTo>
                  <a:pt x="20" y="53"/>
                  <a:pt x="25" y="50"/>
                  <a:pt x="27" y="46"/>
                </a:cubicBezTo>
                <a:cubicBezTo>
                  <a:pt x="28" y="46"/>
                  <a:pt x="30" y="47"/>
                  <a:pt x="32" y="47"/>
                </a:cubicBezTo>
                <a:cubicBezTo>
                  <a:pt x="35" y="47"/>
                  <a:pt x="39" y="45"/>
                  <a:pt x="41" y="43"/>
                </a:cubicBezTo>
                <a:cubicBezTo>
                  <a:pt x="43" y="48"/>
                  <a:pt x="48" y="52"/>
                  <a:pt x="54" y="52"/>
                </a:cubicBezTo>
                <a:cubicBezTo>
                  <a:pt x="57" y="52"/>
                  <a:pt x="59" y="51"/>
                  <a:pt x="61" y="50"/>
                </a:cubicBezTo>
                <a:cubicBezTo>
                  <a:pt x="66" y="48"/>
                  <a:pt x="69" y="43"/>
                  <a:pt x="69" y="37"/>
                </a:cubicBezTo>
                <a:cubicBezTo>
                  <a:pt x="69" y="33"/>
                  <a:pt x="68" y="30"/>
                  <a:pt x="65" y="2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1" name="Freeform 298"/>
          <p:cNvSpPr>
            <a:spLocks noEditPoints="1"/>
          </p:cNvSpPr>
          <p:nvPr/>
        </p:nvSpPr>
        <p:spPr bwMode="auto">
          <a:xfrm>
            <a:off x="964248" y="4737467"/>
            <a:ext cx="246063" cy="147638"/>
          </a:xfrm>
          <a:custGeom>
            <a:avLst/>
            <a:gdLst>
              <a:gd name="T0" fmla="*/ 93 w 155"/>
              <a:gd name="T1" fmla="*/ 93 h 93"/>
              <a:gd name="T2" fmla="*/ 60 w 155"/>
              <a:gd name="T3" fmla="*/ 93 h 93"/>
              <a:gd name="T4" fmla="*/ 0 w 155"/>
              <a:gd name="T5" fmla="*/ 0 h 93"/>
              <a:gd name="T6" fmla="*/ 155 w 155"/>
              <a:gd name="T7" fmla="*/ 0 h 93"/>
              <a:gd name="T8" fmla="*/ 93 w 155"/>
              <a:gd name="T9" fmla="*/ 93 h 93"/>
              <a:gd name="T10" fmla="*/ 67 w 155"/>
              <a:gd name="T11" fmla="*/ 83 h 93"/>
              <a:gd name="T12" fmla="*/ 88 w 155"/>
              <a:gd name="T13" fmla="*/ 83 h 93"/>
              <a:gd name="T14" fmla="*/ 137 w 155"/>
              <a:gd name="T15" fmla="*/ 10 h 93"/>
              <a:gd name="T16" fmla="*/ 18 w 155"/>
              <a:gd name="T17" fmla="*/ 10 h 93"/>
              <a:gd name="T18" fmla="*/ 67 w 155"/>
              <a:gd name="T19" fmla="*/ 8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5" h="93">
                <a:moveTo>
                  <a:pt x="93" y="93"/>
                </a:moveTo>
                <a:lnTo>
                  <a:pt x="60" y="93"/>
                </a:lnTo>
                <a:lnTo>
                  <a:pt x="0" y="0"/>
                </a:lnTo>
                <a:lnTo>
                  <a:pt x="155" y="0"/>
                </a:lnTo>
                <a:lnTo>
                  <a:pt x="93" y="93"/>
                </a:lnTo>
                <a:close/>
                <a:moveTo>
                  <a:pt x="67" y="83"/>
                </a:moveTo>
                <a:lnTo>
                  <a:pt x="88" y="83"/>
                </a:lnTo>
                <a:lnTo>
                  <a:pt x="137" y="10"/>
                </a:lnTo>
                <a:lnTo>
                  <a:pt x="18" y="10"/>
                </a:lnTo>
                <a:lnTo>
                  <a:pt x="67" y="8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2" name="Freeform 299"/>
          <p:cNvSpPr>
            <a:spLocks noEditPoints="1"/>
          </p:cNvSpPr>
          <p:nvPr/>
        </p:nvSpPr>
        <p:spPr bwMode="auto">
          <a:xfrm>
            <a:off x="964248" y="4737467"/>
            <a:ext cx="246063" cy="147638"/>
          </a:xfrm>
          <a:custGeom>
            <a:avLst/>
            <a:gdLst>
              <a:gd name="T0" fmla="*/ 93 w 155"/>
              <a:gd name="T1" fmla="*/ 93 h 93"/>
              <a:gd name="T2" fmla="*/ 60 w 155"/>
              <a:gd name="T3" fmla="*/ 93 h 93"/>
              <a:gd name="T4" fmla="*/ 0 w 155"/>
              <a:gd name="T5" fmla="*/ 0 h 93"/>
              <a:gd name="T6" fmla="*/ 155 w 155"/>
              <a:gd name="T7" fmla="*/ 0 h 93"/>
              <a:gd name="T8" fmla="*/ 93 w 155"/>
              <a:gd name="T9" fmla="*/ 93 h 93"/>
              <a:gd name="T10" fmla="*/ 67 w 155"/>
              <a:gd name="T11" fmla="*/ 83 h 93"/>
              <a:gd name="T12" fmla="*/ 88 w 155"/>
              <a:gd name="T13" fmla="*/ 83 h 93"/>
              <a:gd name="T14" fmla="*/ 137 w 155"/>
              <a:gd name="T15" fmla="*/ 10 h 93"/>
              <a:gd name="T16" fmla="*/ 18 w 155"/>
              <a:gd name="T17" fmla="*/ 10 h 93"/>
              <a:gd name="T18" fmla="*/ 67 w 155"/>
              <a:gd name="T19" fmla="*/ 8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5" h="93">
                <a:moveTo>
                  <a:pt x="93" y="93"/>
                </a:moveTo>
                <a:lnTo>
                  <a:pt x="60" y="93"/>
                </a:lnTo>
                <a:lnTo>
                  <a:pt x="0" y="0"/>
                </a:lnTo>
                <a:lnTo>
                  <a:pt x="155" y="0"/>
                </a:lnTo>
                <a:lnTo>
                  <a:pt x="93" y="93"/>
                </a:lnTo>
                <a:moveTo>
                  <a:pt x="67" y="83"/>
                </a:moveTo>
                <a:lnTo>
                  <a:pt x="88" y="83"/>
                </a:lnTo>
                <a:lnTo>
                  <a:pt x="137" y="10"/>
                </a:lnTo>
                <a:lnTo>
                  <a:pt x="18" y="10"/>
                </a:lnTo>
                <a:lnTo>
                  <a:pt x="67" y="8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3" name="Rectangle 300"/>
          <p:cNvSpPr>
            <a:spLocks noChangeArrowheads="1"/>
          </p:cNvSpPr>
          <p:nvPr/>
        </p:nvSpPr>
        <p:spPr bwMode="auto">
          <a:xfrm>
            <a:off x="1070611" y="4877167"/>
            <a:ext cx="33338" cy="19685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4" name="Oval 301"/>
          <p:cNvSpPr>
            <a:spLocks noChangeArrowheads="1"/>
          </p:cNvSpPr>
          <p:nvPr/>
        </p:nvSpPr>
        <p:spPr bwMode="auto">
          <a:xfrm>
            <a:off x="1013461" y="5066079"/>
            <a:ext cx="147638" cy="158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5" name="Freeform 302"/>
          <p:cNvSpPr/>
          <p:nvPr/>
        </p:nvSpPr>
        <p:spPr bwMode="auto">
          <a:xfrm>
            <a:off x="1030923" y="4794617"/>
            <a:ext cx="114300" cy="65088"/>
          </a:xfrm>
          <a:custGeom>
            <a:avLst/>
            <a:gdLst>
              <a:gd name="T0" fmla="*/ 72 w 72"/>
              <a:gd name="T1" fmla="*/ 0 h 41"/>
              <a:gd name="T2" fmla="*/ 0 w 72"/>
              <a:gd name="T3" fmla="*/ 0 h 41"/>
              <a:gd name="T4" fmla="*/ 28 w 72"/>
              <a:gd name="T5" fmla="*/ 41 h 41"/>
              <a:gd name="T6" fmla="*/ 41 w 72"/>
              <a:gd name="T7" fmla="*/ 41 h 41"/>
              <a:gd name="T8" fmla="*/ 72 w 72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41">
                <a:moveTo>
                  <a:pt x="72" y="0"/>
                </a:moveTo>
                <a:lnTo>
                  <a:pt x="0" y="0"/>
                </a:lnTo>
                <a:lnTo>
                  <a:pt x="28" y="41"/>
                </a:lnTo>
                <a:lnTo>
                  <a:pt x="41" y="41"/>
                </a:lnTo>
                <a:lnTo>
                  <a:pt x="72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6" name="Freeform 303"/>
          <p:cNvSpPr/>
          <p:nvPr/>
        </p:nvSpPr>
        <p:spPr bwMode="auto">
          <a:xfrm>
            <a:off x="1030923" y="4794617"/>
            <a:ext cx="114300" cy="65088"/>
          </a:xfrm>
          <a:custGeom>
            <a:avLst/>
            <a:gdLst>
              <a:gd name="T0" fmla="*/ 72 w 72"/>
              <a:gd name="T1" fmla="*/ 0 h 41"/>
              <a:gd name="T2" fmla="*/ 0 w 72"/>
              <a:gd name="T3" fmla="*/ 0 h 41"/>
              <a:gd name="T4" fmla="*/ 28 w 72"/>
              <a:gd name="T5" fmla="*/ 41 h 41"/>
              <a:gd name="T6" fmla="*/ 41 w 72"/>
              <a:gd name="T7" fmla="*/ 41 h 41"/>
              <a:gd name="T8" fmla="*/ 72 w 72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41">
                <a:moveTo>
                  <a:pt x="72" y="0"/>
                </a:moveTo>
                <a:lnTo>
                  <a:pt x="0" y="0"/>
                </a:lnTo>
                <a:lnTo>
                  <a:pt x="28" y="41"/>
                </a:lnTo>
                <a:lnTo>
                  <a:pt x="41" y="41"/>
                </a:lnTo>
                <a:lnTo>
                  <a:pt x="7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7" name="Freeform 304"/>
          <p:cNvSpPr/>
          <p:nvPr/>
        </p:nvSpPr>
        <p:spPr bwMode="auto">
          <a:xfrm>
            <a:off x="1083311" y="4654917"/>
            <a:ext cx="123825" cy="204788"/>
          </a:xfrm>
          <a:custGeom>
            <a:avLst/>
            <a:gdLst>
              <a:gd name="T0" fmla="*/ 26 w 30"/>
              <a:gd name="T1" fmla="*/ 0 h 50"/>
              <a:gd name="T2" fmla="*/ 22 w 30"/>
              <a:gd name="T3" fmla="*/ 4 h 50"/>
              <a:gd name="T4" fmla="*/ 23 w 30"/>
              <a:gd name="T5" fmla="*/ 7 h 50"/>
              <a:gd name="T6" fmla="*/ 0 w 30"/>
              <a:gd name="T7" fmla="*/ 49 h 50"/>
              <a:gd name="T8" fmla="*/ 2 w 30"/>
              <a:gd name="T9" fmla="*/ 50 h 50"/>
              <a:gd name="T10" fmla="*/ 25 w 30"/>
              <a:gd name="T11" fmla="*/ 8 h 50"/>
              <a:gd name="T12" fmla="*/ 26 w 30"/>
              <a:gd name="T13" fmla="*/ 8 h 50"/>
              <a:gd name="T14" fmla="*/ 30 w 30"/>
              <a:gd name="T15" fmla="*/ 4 h 50"/>
              <a:gd name="T16" fmla="*/ 26 w 30"/>
              <a:gd name="T1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" h="50">
                <a:moveTo>
                  <a:pt x="26" y="0"/>
                </a:moveTo>
                <a:cubicBezTo>
                  <a:pt x="23" y="0"/>
                  <a:pt x="22" y="2"/>
                  <a:pt x="22" y="4"/>
                </a:cubicBezTo>
                <a:cubicBezTo>
                  <a:pt x="22" y="5"/>
                  <a:pt x="22" y="7"/>
                  <a:pt x="23" y="7"/>
                </a:cubicBezTo>
                <a:cubicBezTo>
                  <a:pt x="0" y="49"/>
                  <a:pt x="0" y="49"/>
                  <a:pt x="0" y="49"/>
                </a:cubicBezTo>
                <a:cubicBezTo>
                  <a:pt x="2" y="50"/>
                  <a:pt x="2" y="50"/>
                  <a:pt x="2" y="50"/>
                </a:cubicBezTo>
                <a:cubicBezTo>
                  <a:pt x="25" y="8"/>
                  <a:pt x="25" y="8"/>
                  <a:pt x="25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8" y="8"/>
                  <a:pt x="30" y="6"/>
                  <a:pt x="30" y="4"/>
                </a:cubicBezTo>
                <a:cubicBezTo>
                  <a:pt x="30" y="2"/>
                  <a:pt x="28" y="0"/>
                  <a:pt x="26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8" name="Oval 305"/>
          <p:cNvSpPr>
            <a:spLocks noChangeArrowheads="1"/>
          </p:cNvSpPr>
          <p:nvPr/>
        </p:nvSpPr>
        <p:spPr bwMode="auto">
          <a:xfrm>
            <a:off x="1046798" y="4799379"/>
            <a:ext cx="12700" cy="11113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9" name="Freeform 306"/>
          <p:cNvSpPr>
            <a:spLocks noEditPoints="1"/>
          </p:cNvSpPr>
          <p:nvPr/>
        </p:nvSpPr>
        <p:spPr bwMode="auto">
          <a:xfrm>
            <a:off x="1083311" y="4807317"/>
            <a:ext cx="20638" cy="15875"/>
          </a:xfrm>
          <a:custGeom>
            <a:avLst/>
            <a:gdLst>
              <a:gd name="T0" fmla="*/ 3 w 5"/>
              <a:gd name="T1" fmla="*/ 4 h 4"/>
              <a:gd name="T2" fmla="*/ 0 w 5"/>
              <a:gd name="T3" fmla="*/ 2 h 4"/>
              <a:gd name="T4" fmla="*/ 3 w 5"/>
              <a:gd name="T5" fmla="*/ 0 h 4"/>
              <a:gd name="T6" fmla="*/ 5 w 5"/>
              <a:gd name="T7" fmla="*/ 2 h 4"/>
              <a:gd name="T8" fmla="*/ 3 w 5"/>
              <a:gd name="T9" fmla="*/ 4 h 4"/>
              <a:gd name="T10" fmla="*/ 3 w 5"/>
              <a:gd name="T11" fmla="*/ 1 h 4"/>
              <a:gd name="T12" fmla="*/ 1 w 5"/>
              <a:gd name="T13" fmla="*/ 2 h 4"/>
              <a:gd name="T14" fmla="*/ 3 w 5"/>
              <a:gd name="T15" fmla="*/ 3 h 4"/>
              <a:gd name="T16" fmla="*/ 4 w 5"/>
              <a:gd name="T17" fmla="*/ 2 h 4"/>
              <a:gd name="T18" fmla="*/ 3 w 5"/>
              <a:gd name="T19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" h="4">
                <a:moveTo>
                  <a:pt x="3" y="4"/>
                </a:move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3"/>
                  <a:pt x="4" y="4"/>
                  <a:pt x="3" y="4"/>
                </a:cubicBezTo>
                <a:close/>
                <a:moveTo>
                  <a:pt x="3" y="1"/>
                </a:moveTo>
                <a:cubicBezTo>
                  <a:pt x="2" y="1"/>
                  <a:pt x="1" y="1"/>
                  <a:pt x="1" y="2"/>
                </a:cubicBezTo>
                <a:cubicBezTo>
                  <a:pt x="1" y="3"/>
                  <a:pt x="2" y="3"/>
                  <a:pt x="3" y="3"/>
                </a:cubicBezTo>
                <a:cubicBezTo>
                  <a:pt x="3" y="3"/>
                  <a:pt x="4" y="3"/>
                  <a:pt x="4" y="2"/>
                </a:cubicBezTo>
                <a:cubicBezTo>
                  <a:pt x="4" y="1"/>
                  <a:pt x="3" y="1"/>
                  <a:pt x="3" y="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0" name="Freeform 307"/>
          <p:cNvSpPr>
            <a:spLocks noEditPoints="1"/>
          </p:cNvSpPr>
          <p:nvPr/>
        </p:nvSpPr>
        <p:spPr bwMode="auto">
          <a:xfrm>
            <a:off x="1010286" y="3254742"/>
            <a:ext cx="207963" cy="193675"/>
          </a:xfrm>
          <a:custGeom>
            <a:avLst/>
            <a:gdLst>
              <a:gd name="T0" fmla="*/ 25 w 51"/>
              <a:gd name="T1" fmla="*/ 47 h 47"/>
              <a:gd name="T2" fmla="*/ 0 w 51"/>
              <a:gd name="T3" fmla="*/ 18 h 47"/>
              <a:gd name="T4" fmla="*/ 4 w 51"/>
              <a:gd name="T5" fmla="*/ 1 h 47"/>
              <a:gd name="T6" fmla="*/ 5 w 51"/>
              <a:gd name="T7" fmla="*/ 0 h 47"/>
              <a:gd name="T8" fmla="*/ 46 w 51"/>
              <a:gd name="T9" fmla="*/ 0 h 47"/>
              <a:gd name="T10" fmla="*/ 47 w 51"/>
              <a:gd name="T11" fmla="*/ 1 h 47"/>
              <a:gd name="T12" fmla="*/ 51 w 51"/>
              <a:gd name="T13" fmla="*/ 18 h 47"/>
              <a:gd name="T14" fmla="*/ 25 w 51"/>
              <a:gd name="T15" fmla="*/ 47 h 47"/>
              <a:gd name="T16" fmla="*/ 6 w 51"/>
              <a:gd name="T17" fmla="*/ 3 h 47"/>
              <a:gd name="T18" fmla="*/ 3 w 51"/>
              <a:gd name="T19" fmla="*/ 18 h 47"/>
              <a:gd name="T20" fmla="*/ 25 w 51"/>
              <a:gd name="T21" fmla="*/ 44 h 47"/>
              <a:gd name="T22" fmla="*/ 48 w 51"/>
              <a:gd name="T23" fmla="*/ 18 h 47"/>
              <a:gd name="T24" fmla="*/ 44 w 51"/>
              <a:gd name="T25" fmla="*/ 3 h 47"/>
              <a:gd name="T26" fmla="*/ 6 w 51"/>
              <a:gd name="T27" fmla="*/ 3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47">
                <a:moveTo>
                  <a:pt x="25" y="47"/>
                </a:moveTo>
                <a:cubicBezTo>
                  <a:pt x="11" y="47"/>
                  <a:pt x="0" y="34"/>
                  <a:pt x="0" y="18"/>
                </a:cubicBezTo>
                <a:cubicBezTo>
                  <a:pt x="0" y="12"/>
                  <a:pt x="2" y="6"/>
                  <a:pt x="4" y="1"/>
                </a:cubicBezTo>
                <a:cubicBezTo>
                  <a:pt x="5" y="0"/>
                  <a:pt x="5" y="0"/>
                  <a:pt x="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1"/>
                  <a:pt x="47" y="1"/>
                  <a:pt x="47" y="1"/>
                </a:cubicBezTo>
                <a:cubicBezTo>
                  <a:pt x="49" y="6"/>
                  <a:pt x="51" y="12"/>
                  <a:pt x="51" y="18"/>
                </a:cubicBezTo>
                <a:cubicBezTo>
                  <a:pt x="51" y="34"/>
                  <a:pt x="39" y="47"/>
                  <a:pt x="25" y="47"/>
                </a:cubicBezTo>
                <a:moveTo>
                  <a:pt x="6" y="3"/>
                </a:moveTo>
                <a:cubicBezTo>
                  <a:pt x="4" y="8"/>
                  <a:pt x="3" y="13"/>
                  <a:pt x="3" y="18"/>
                </a:cubicBezTo>
                <a:cubicBezTo>
                  <a:pt x="3" y="32"/>
                  <a:pt x="13" y="44"/>
                  <a:pt x="25" y="44"/>
                </a:cubicBezTo>
                <a:cubicBezTo>
                  <a:pt x="38" y="44"/>
                  <a:pt x="48" y="32"/>
                  <a:pt x="48" y="18"/>
                </a:cubicBezTo>
                <a:cubicBezTo>
                  <a:pt x="48" y="13"/>
                  <a:pt x="47" y="8"/>
                  <a:pt x="44" y="3"/>
                </a:cubicBezTo>
                <a:cubicBezTo>
                  <a:pt x="6" y="3"/>
                  <a:pt x="6" y="3"/>
                  <a:pt x="6" y="3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1" name="Freeform 308"/>
          <p:cNvSpPr/>
          <p:nvPr/>
        </p:nvSpPr>
        <p:spPr bwMode="auto">
          <a:xfrm>
            <a:off x="1030923" y="3332529"/>
            <a:ext cx="166688" cy="95250"/>
          </a:xfrm>
          <a:custGeom>
            <a:avLst/>
            <a:gdLst>
              <a:gd name="T0" fmla="*/ 39 w 41"/>
              <a:gd name="T1" fmla="*/ 0 h 23"/>
              <a:gd name="T2" fmla="*/ 2 w 41"/>
              <a:gd name="T3" fmla="*/ 0 h 23"/>
              <a:gd name="T4" fmla="*/ 22 w 41"/>
              <a:gd name="T5" fmla="*/ 23 h 23"/>
              <a:gd name="T6" fmla="*/ 39 w 41"/>
              <a:gd name="T7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" h="23">
                <a:moveTo>
                  <a:pt x="39" y="0"/>
                </a:moveTo>
                <a:cubicBezTo>
                  <a:pt x="2" y="0"/>
                  <a:pt x="2" y="0"/>
                  <a:pt x="2" y="0"/>
                </a:cubicBezTo>
                <a:cubicBezTo>
                  <a:pt x="0" y="2"/>
                  <a:pt x="2" y="23"/>
                  <a:pt x="22" y="23"/>
                </a:cubicBezTo>
                <a:cubicBezTo>
                  <a:pt x="39" y="23"/>
                  <a:pt x="41" y="2"/>
                  <a:pt x="39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2" name="Rectangle 309"/>
          <p:cNvSpPr>
            <a:spLocks noChangeArrowheads="1"/>
          </p:cNvSpPr>
          <p:nvPr/>
        </p:nvSpPr>
        <p:spPr bwMode="auto">
          <a:xfrm>
            <a:off x="1100773" y="3443654"/>
            <a:ext cx="28575" cy="16827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3" name="Oval 310"/>
          <p:cNvSpPr>
            <a:spLocks noChangeArrowheads="1"/>
          </p:cNvSpPr>
          <p:nvPr/>
        </p:nvSpPr>
        <p:spPr bwMode="auto">
          <a:xfrm>
            <a:off x="1046798" y="3599229"/>
            <a:ext cx="134938" cy="206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4" name="Rectangle 311"/>
          <p:cNvSpPr>
            <a:spLocks noChangeArrowheads="1"/>
          </p:cNvSpPr>
          <p:nvPr/>
        </p:nvSpPr>
        <p:spPr bwMode="auto">
          <a:xfrm>
            <a:off x="1780223" y="3218229"/>
            <a:ext cx="61913" cy="1016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5" name="Rectangle 312"/>
          <p:cNvSpPr>
            <a:spLocks noChangeArrowheads="1"/>
          </p:cNvSpPr>
          <p:nvPr/>
        </p:nvSpPr>
        <p:spPr bwMode="auto">
          <a:xfrm>
            <a:off x="1780223" y="3151554"/>
            <a:ext cx="61913" cy="4921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6" name="Freeform 313"/>
          <p:cNvSpPr/>
          <p:nvPr/>
        </p:nvSpPr>
        <p:spPr bwMode="auto">
          <a:xfrm>
            <a:off x="1738948" y="3259504"/>
            <a:ext cx="144463" cy="114300"/>
          </a:xfrm>
          <a:custGeom>
            <a:avLst/>
            <a:gdLst>
              <a:gd name="T0" fmla="*/ 17 w 35"/>
              <a:gd name="T1" fmla="*/ 0 h 28"/>
              <a:gd name="T2" fmla="*/ 0 w 35"/>
              <a:gd name="T3" fmla="*/ 17 h 28"/>
              <a:gd name="T4" fmla="*/ 0 w 35"/>
              <a:gd name="T5" fmla="*/ 28 h 28"/>
              <a:gd name="T6" fmla="*/ 35 w 35"/>
              <a:gd name="T7" fmla="*/ 28 h 28"/>
              <a:gd name="T8" fmla="*/ 35 w 35"/>
              <a:gd name="T9" fmla="*/ 17 h 28"/>
              <a:gd name="T10" fmla="*/ 17 w 35"/>
              <a:gd name="T11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" h="28">
                <a:moveTo>
                  <a:pt x="17" y="0"/>
                </a:moveTo>
                <a:cubicBezTo>
                  <a:pt x="8" y="0"/>
                  <a:pt x="0" y="7"/>
                  <a:pt x="0" y="17"/>
                </a:cubicBezTo>
                <a:cubicBezTo>
                  <a:pt x="0" y="28"/>
                  <a:pt x="0" y="28"/>
                  <a:pt x="0" y="28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7"/>
                  <a:pt x="27" y="0"/>
                  <a:pt x="17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7" name="Rectangle 314"/>
          <p:cNvSpPr>
            <a:spLocks noChangeArrowheads="1"/>
          </p:cNvSpPr>
          <p:nvPr/>
        </p:nvSpPr>
        <p:spPr bwMode="auto">
          <a:xfrm>
            <a:off x="1738948" y="3521442"/>
            <a:ext cx="144463" cy="87313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8" name="Rectangle 315"/>
          <p:cNvSpPr>
            <a:spLocks noChangeArrowheads="1"/>
          </p:cNvSpPr>
          <p:nvPr/>
        </p:nvSpPr>
        <p:spPr bwMode="auto">
          <a:xfrm>
            <a:off x="1738948" y="3521442"/>
            <a:ext cx="144463" cy="8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9" name="Freeform 316"/>
          <p:cNvSpPr/>
          <p:nvPr/>
        </p:nvSpPr>
        <p:spPr bwMode="auto">
          <a:xfrm>
            <a:off x="1738948" y="3373804"/>
            <a:ext cx="144463" cy="147638"/>
          </a:xfrm>
          <a:custGeom>
            <a:avLst/>
            <a:gdLst>
              <a:gd name="T0" fmla="*/ 91 w 91"/>
              <a:gd name="T1" fmla="*/ 0 h 93"/>
              <a:gd name="T2" fmla="*/ 91 w 91"/>
              <a:gd name="T3" fmla="*/ 0 h 93"/>
              <a:gd name="T4" fmla="*/ 0 w 91"/>
              <a:gd name="T5" fmla="*/ 0 h 93"/>
              <a:gd name="T6" fmla="*/ 0 w 91"/>
              <a:gd name="T7" fmla="*/ 93 h 93"/>
              <a:gd name="T8" fmla="*/ 91 w 91"/>
              <a:gd name="T9" fmla="*/ 93 h 93"/>
              <a:gd name="T10" fmla="*/ 91 w 91"/>
              <a:gd name="T11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" h="93">
                <a:moveTo>
                  <a:pt x="91" y="0"/>
                </a:moveTo>
                <a:lnTo>
                  <a:pt x="91" y="0"/>
                </a:lnTo>
                <a:lnTo>
                  <a:pt x="0" y="0"/>
                </a:lnTo>
                <a:lnTo>
                  <a:pt x="0" y="93"/>
                </a:lnTo>
                <a:lnTo>
                  <a:pt x="91" y="93"/>
                </a:lnTo>
                <a:lnTo>
                  <a:pt x="91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0" name="Freeform 317"/>
          <p:cNvSpPr/>
          <p:nvPr/>
        </p:nvSpPr>
        <p:spPr bwMode="auto">
          <a:xfrm>
            <a:off x="1738948" y="3373804"/>
            <a:ext cx="144463" cy="147638"/>
          </a:xfrm>
          <a:custGeom>
            <a:avLst/>
            <a:gdLst>
              <a:gd name="T0" fmla="*/ 91 w 91"/>
              <a:gd name="T1" fmla="*/ 0 h 93"/>
              <a:gd name="T2" fmla="*/ 91 w 91"/>
              <a:gd name="T3" fmla="*/ 0 h 93"/>
              <a:gd name="T4" fmla="*/ 0 w 91"/>
              <a:gd name="T5" fmla="*/ 0 h 93"/>
              <a:gd name="T6" fmla="*/ 0 w 91"/>
              <a:gd name="T7" fmla="*/ 93 h 93"/>
              <a:gd name="T8" fmla="*/ 91 w 91"/>
              <a:gd name="T9" fmla="*/ 93 h 93"/>
              <a:gd name="T10" fmla="*/ 91 w 91"/>
              <a:gd name="T11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" h="93">
                <a:moveTo>
                  <a:pt x="91" y="0"/>
                </a:moveTo>
                <a:lnTo>
                  <a:pt x="91" y="0"/>
                </a:lnTo>
                <a:lnTo>
                  <a:pt x="0" y="0"/>
                </a:lnTo>
                <a:lnTo>
                  <a:pt x="0" y="93"/>
                </a:lnTo>
                <a:lnTo>
                  <a:pt x="91" y="93"/>
                </a:lnTo>
                <a:lnTo>
                  <a:pt x="9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1" name="Freeform 318"/>
          <p:cNvSpPr>
            <a:spLocks noEditPoints="1"/>
          </p:cNvSpPr>
          <p:nvPr/>
        </p:nvSpPr>
        <p:spPr bwMode="auto">
          <a:xfrm>
            <a:off x="2366011" y="3365867"/>
            <a:ext cx="147638" cy="134938"/>
          </a:xfrm>
          <a:custGeom>
            <a:avLst/>
            <a:gdLst>
              <a:gd name="T0" fmla="*/ 18 w 36"/>
              <a:gd name="T1" fmla="*/ 33 h 33"/>
              <a:gd name="T2" fmla="*/ 0 w 36"/>
              <a:gd name="T3" fmla="*/ 12 h 33"/>
              <a:gd name="T4" fmla="*/ 3 w 36"/>
              <a:gd name="T5" fmla="*/ 0 h 33"/>
              <a:gd name="T6" fmla="*/ 3 w 36"/>
              <a:gd name="T7" fmla="*/ 0 h 33"/>
              <a:gd name="T8" fmla="*/ 33 w 36"/>
              <a:gd name="T9" fmla="*/ 0 h 33"/>
              <a:gd name="T10" fmla="*/ 33 w 36"/>
              <a:gd name="T11" fmla="*/ 0 h 33"/>
              <a:gd name="T12" fmla="*/ 36 w 36"/>
              <a:gd name="T13" fmla="*/ 12 h 33"/>
              <a:gd name="T14" fmla="*/ 18 w 36"/>
              <a:gd name="T15" fmla="*/ 33 h 33"/>
              <a:gd name="T16" fmla="*/ 5 w 36"/>
              <a:gd name="T17" fmla="*/ 3 h 33"/>
              <a:gd name="T18" fmla="*/ 3 w 36"/>
              <a:gd name="T19" fmla="*/ 12 h 33"/>
              <a:gd name="T20" fmla="*/ 18 w 36"/>
              <a:gd name="T21" fmla="*/ 30 h 33"/>
              <a:gd name="T22" fmla="*/ 33 w 36"/>
              <a:gd name="T23" fmla="*/ 12 h 33"/>
              <a:gd name="T24" fmla="*/ 31 w 36"/>
              <a:gd name="T25" fmla="*/ 3 h 33"/>
              <a:gd name="T26" fmla="*/ 5 w 36"/>
              <a:gd name="T27" fmla="*/ 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" h="33">
                <a:moveTo>
                  <a:pt x="18" y="33"/>
                </a:moveTo>
                <a:cubicBezTo>
                  <a:pt x="8" y="33"/>
                  <a:pt x="0" y="24"/>
                  <a:pt x="0" y="12"/>
                </a:cubicBezTo>
                <a:cubicBezTo>
                  <a:pt x="0" y="8"/>
                  <a:pt x="1" y="4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5" y="4"/>
                  <a:pt x="36" y="8"/>
                  <a:pt x="36" y="12"/>
                </a:cubicBezTo>
                <a:cubicBezTo>
                  <a:pt x="36" y="24"/>
                  <a:pt x="28" y="33"/>
                  <a:pt x="18" y="33"/>
                </a:cubicBezTo>
                <a:moveTo>
                  <a:pt x="5" y="3"/>
                </a:moveTo>
                <a:cubicBezTo>
                  <a:pt x="4" y="6"/>
                  <a:pt x="3" y="9"/>
                  <a:pt x="3" y="12"/>
                </a:cubicBezTo>
                <a:cubicBezTo>
                  <a:pt x="3" y="22"/>
                  <a:pt x="10" y="30"/>
                  <a:pt x="18" y="30"/>
                </a:cubicBezTo>
                <a:cubicBezTo>
                  <a:pt x="26" y="30"/>
                  <a:pt x="33" y="22"/>
                  <a:pt x="33" y="12"/>
                </a:cubicBezTo>
                <a:cubicBezTo>
                  <a:pt x="33" y="9"/>
                  <a:pt x="32" y="6"/>
                  <a:pt x="31" y="3"/>
                </a:cubicBezTo>
                <a:cubicBezTo>
                  <a:pt x="5" y="3"/>
                  <a:pt x="5" y="3"/>
                  <a:pt x="5" y="3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2" name="Freeform 319"/>
          <p:cNvSpPr/>
          <p:nvPr/>
        </p:nvSpPr>
        <p:spPr bwMode="auto">
          <a:xfrm>
            <a:off x="2383473" y="3419842"/>
            <a:ext cx="114300" cy="65088"/>
          </a:xfrm>
          <a:custGeom>
            <a:avLst/>
            <a:gdLst>
              <a:gd name="T0" fmla="*/ 27 w 28"/>
              <a:gd name="T1" fmla="*/ 0 h 16"/>
              <a:gd name="T2" fmla="*/ 1 w 28"/>
              <a:gd name="T3" fmla="*/ 0 h 16"/>
              <a:gd name="T4" fmla="*/ 15 w 28"/>
              <a:gd name="T5" fmla="*/ 16 h 16"/>
              <a:gd name="T6" fmla="*/ 27 w 28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16">
                <a:moveTo>
                  <a:pt x="27" y="0"/>
                </a:moveTo>
                <a:cubicBezTo>
                  <a:pt x="1" y="0"/>
                  <a:pt x="1" y="0"/>
                  <a:pt x="1" y="0"/>
                </a:cubicBezTo>
                <a:cubicBezTo>
                  <a:pt x="0" y="2"/>
                  <a:pt x="2" y="16"/>
                  <a:pt x="15" y="16"/>
                </a:cubicBezTo>
                <a:cubicBezTo>
                  <a:pt x="27" y="16"/>
                  <a:pt x="28" y="2"/>
                  <a:pt x="27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3" name="Rectangle 320"/>
          <p:cNvSpPr>
            <a:spLocks noChangeArrowheads="1"/>
          </p:cNvSpPr>
          <p:nvPr/>
        </p:nvSpPr>
        <p:spPr bwMode="auto">
          <a:xfrm>
            <a:off x="2431098" y="3497629"/>
            <a:ext cx="20638" cy="11430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4" name="Oval 321"/>
          <p:cNvSpPr>
            <a:spLocks noChangeArrowheads="1"/>
          </p:cNvSpPr>
          <p:nvPr/>
        </p:nvSpPr>
        <p:spPr bwMode="auto">
          <a:xfrm>
            <a:off x="2394586" y="3603992"/>
            <a:ext cx="95250" cy="158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5" name="Rectangle 322"/>
          <p:cNvSpPr>
            <a:spLocks noChangeArrowheads="1"/>
          </p:cNvSpPr>
          <p:nvPr/>
        </p:nvSpPr>
        <p:spPr bwMode="auto">
          <a:xfrm>
            <a:off x="2591436" y="3262679"/>
            <a:ext cx="53975" cy="984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6" name="Rectangle 323"/>
          <p:cNvSpPr>
            <a:spLocks noChangeArrowheads="1"/>
          </p:cNvSpPr>
          <p:nvPr/>
        </p:nvSpPr>
        <p:spPr bwMode="auto">
          <a:xfrm>
            <a:off x="2591436" y="3205529"/>
            <a:ext cx="53975" cy="460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7" name="Freeform 324"/>
          <p:cNvSpPr/>
          <p:nvPr/>
        </p:nvSpPr>
        <p:spPr bwMode="auto">
          <a:xfrm>
            <a:off x="2550161" y="3303954"/>
            <a:ext cx="131763" cy="106363"/>
          </a:xfrm>
          <a:custGeom>
            <a:avLst/>
            <a:gdLst>
              <a:gd name="T0" fmla="*/ 16 w 32"/>
              <a:gd name="T1" fmla="*/ 0 h 26"/>
              <a:gd name="T2" fmla="*/ 0 w 32"/>
              <a:gd name="T3" fmla="*/ 15 h 26"/>
              <a:gd name="T4" fmla="*/ 0 w 32"/>
              <a:gd name="T5" fmla="*/ 26 h 26"/>
              <a:gd name="T6" fmla="*/ 32 w 32"/>
              <a:gd name="T7" fmla="*/ 26 h 26"/>
              <a:gd name="T8" fmla="*/ 32 w 32"/>
              <a:gd name="T9" fmla="*/ 15 h 26"/>
              <a:gd name="T10" fmla="*/ 16 w 32"/>
              <a:gd name="T1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26">
                <a:moveTo>
                  <a:pt x="16" y="0"/>
                </a:moveTo>
                <a:cubicBezTo>
                  <a:pt x="7" y="0"/>
                  <a:pt x="0" y="7"/>
                  <a:pt x="0" y="15"/>
                </a:cubicBezTo>
                <a:cubicBezTo>
                  <a:pt x="0" y="26"/>
                  <a:pt x="0" y="26"/>
                  <a:pt x="0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7"/>
                  <a:pt x="25" y="0"/>
                  <a:pt x="16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8" name="Rectangle 325"/>
          <p:cNvSpPr>
            <a:spLocks noChangeArrowheads="1"/>
          </p:cNvSpPr>
          <p:nvPr/>
        </p:nvSpPr>
        <p:spPr bwMode="auto">
          <a:xfrm>
            <a:off x="2550161" y="3542079"/>
            <a:ext cx="131763" cy="777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9" name="Rectangle 326"/>
          <p:cNvSpPr>
            <a:spLocks noChangeArrowheads="1"/>
          </p:cNvSpPr>
          <p:nvPr/>
        </p:nvSpPr>
        <p:spPr bwMode="auto">
          <a:xfrm>
            <a:off x="2550161" y="3542079"/>
            <a:ext cx="131763" cy="7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0" name="Freeform 327"/>
          <p:cNvSpPr/>
          <p:nvPr/>
        </p:nvSpPr>
        <p:spPr bwMode="auto">
          <a:xfrm>
            <a:off x="2550161" y="3410317"/>
            <a:ext cx="131763" cy="131763"/>
          </a:xfrm>
          <a:custGeom>
            <a:avLst/>
            <a:gdLst>
              <a:gd name="T0" fmla="*/ 83 w 83"/>
              <a:gd name="T1" fmla="*/ 0 h 83"/>
              <a:gd name="T2" fmla="*/ 83 w 83"/>
              <a:gd name="T3" fmla="*/ 0 h 83"/>
              <a:gd name="T4" fmla="*/ 0 w 83"/>
              <a:gd name="T5" fmla="*/ 0 h 83"/>
              <a:gd name="T6" fmla="*/ 0 w 83"/>
              <a:gd name="T7" fmla="*/ 83 h 83"/>
              <a:gd name="T8" fmla="*/ 83 w 83"/>
              <a:gd name="T9" fmla="*/ 83 h 83"/>
              <a:gd name="T10" fmla="*/ 83 w 83"/>
              <a:gd name="T1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83">
                <a:moveTo>
                  <a:pt x="83" y="0"/>
                </a:moveTo>
                <a:lnTo>
                  <a:pt x="83" y="0"/>
                </a:lnTo>
                <a:lnTo>
                  <a:pt x="0" y="0"/>
                </a:lnTo>
                <a:lnTo>
                  <a:pt x="0" y="83"/>
                </a:lnTo>
                <a:lnTo>
                  <a:pt x="83" y="83"/>
                </a:lnTo>
                <a:lnTo>
                  <a:pt x="83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1" name="Freeform 328"/>
          <p:cNvSpPr/>
          <p:nvPr/>
        </p:nvSpPr>
        <p:spPr bwMode="auto">
          <a:xfrm>
            <a:off x="2550161" y="3410317"/>
            <a:ext cx="131763" cy="131763"/>
          </a:xfrm>
          <a:custGeom>
            <a:avLst/>
            <a:gdLst>
              <a:gd name="T0" fmla="*/ 83 w 83"/>
              <a:gd name="T1" fmla="*/ 0 h 83"/>
              <a:gd name="T2" fmla="*/ 83 w 83"/>
              <a:gd name="T3" fmla="*/ 0 h 83"/>
              <a:gd name="T4" fmla="*/ 0 w 83"/>
              <a:gd name="T5" fmla="*/ 0 h 83"/>
              <a:gd name="T6" fmla="*/ 0 w 83"/>
              <a:gd name="T7" fmla="*/ 83 h 83"/>
              <a:gd name="T8" fmla="*/ 83 w 83"/>
              <a:gd name="T9" fmla="*/ 83 h 83"/>
              <a:gd name="T10" fmla="*/ 83 w 83"/>
              <a:gd name="T1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83">
                <a:moveTo>
                  <a:pt x="83" y="0"/>
                </a:moveTo>
                <a:lnTo>
                  <a:pt x="83" y="0"/>
                </a:lnTo>
                <a:lnTo>
                  <a:pt x="0" y="0"/>
                </a:lnTo>
                <a:lnTo>
                  <a:pt x="0" y="83"/>
                </a:lnTo>
                <a:lnTo>
                  <a:pt x="83" y="83"/>
                </a:lnTo>
                <a:lnTo>
                  <a:pt x="8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2" name="Freeform 329"/>
          <p:cNvSpPr/>
          <p:nvPr/>
        </p:nvSpPr>
        <p:spPr bwMode="auto">
          <a:xfrm>
            <a:off x="3223261" y="3394442"/>
            <a:ext cx="130175" cy="266700"/>
          </a:xfrm>
          <a:custGeom>
            <a:avLst/>
            <a:gdLst>
              <a:gd name="T0" fmla="*/ 15 w 32"/>
              <a:gd name="T1" fmla="*/ 0 h 65"/>
              <a:gd name="T2" fmla="*/ 5 w 32"/>
              <a:gd name="T3" fmla="*/ 5 h 65"/>
              <a:gd name="T4" fmla="*/ 0 w 32"/>
              <a:gd name="T5" fmla="*/ 4 h 65"/>
              <a:gd name="T6" fmla="*/ 16 w 32"/>
              <a:gd name="T7" fmla="*/ 65 h 65"/>
              <a:gd name="T8" fmla="*/ 32 w 32"/>
              <a:gd name="T9" fmla="*/ 3 h 65"/>
              <a:gd name="T10" fmla="*/ 25 w 32"/>
              <a:gd name="T11" fmla="*/ 5 h 65"/>
              <a:gd name="T12" fmla="*/ 15 w 32"/>
              <a:gd name="T13" fmla="*/ 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65">
                <a:moveTo>
                  <a:pt x="15" y="0"/>
                </a:moveTo>
                <a:cubicBezTo>
                  <a:pt x="13" y="3"/>
                  <a:pt x="9" y="5"/>
                  <a:pt x="5" y="5"/>
                </a:cubicBezTo>
                <a:cubicBezTo>
                  <a:pt x="3" y="5"/>
                  <a:pt x="1" y="5"/>
                  <a:pt x="0" y="4"/>
                </a:cubicBezTo>
                <a:cubicBezTo>
                  <a:pt x="16" y="65"/>
                  <a:pt x="16" y="65"/>
                  <a:pt x="16" y="65"/>
                </a:cubicBezTo>
                <a:cubicBezTo>
                  <a:pt x="32" y="3"/>
                  <a:pt x="32" y="3"/>
                  <a:pt x="32" y="3"/>
                </a:cubicBezTo>
                <a:cubicBezTo>
                  <a:pt x="30" y="4"/>
                  <a:pt x="28" y="5"/>
                  <a:pt x="25" y="5"/>
                </a:cubicBezTo>
                <a:cubicBezTo>
                  <a:pt x="21" y="5"/>
                  <a:pt x="17" y="3"/>
                  <a:pt x="15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3" name="Freeform 330"/>
          <p:cNvSpPr/>
          <p:nvPr/>
        </p:nvSpPr>
        <p:spPr bwMode="auto">
          <a:xfrm>
            <a:off x="3197861" y="3262679"/>
            <a:ext cx="180975" cy="139700"/>
          </a:xfrm>
          <a:custGeom>
            <a:avLst/>
            <a:gdLst>
              <a:gd name="T0" fmla="*/ 39 w 44"/>
              <a:gd name="T1" fmla="*/ 12 h 34"/>
              <a:gd name="T2" fmla="*/ 39 w 44"/>
              <a:gd name="T3" fmla="*/ 11 h 34"/>
              <a:gd name="T4" fmla="*/ 31 w 44"/>
              <a:gd name="T5" fmla="*/ 2 h 34"/>
              <a:gd name="T6" fmla="*/ 23 w 44"/>
              <a:gd name="T7" fmla="*/ 7 h 34"/>
              <a:gd name="T8" fmla="*/ 15 w 44"/>
              <a:gd name="T9" fmla="*/ 0 h 34"/>
              <a:gd name="T10" fmla="*/ 7 w 44"/>
              <a:gd name="T11" fmla="*/ 9 h 34"/>
              <a:gd name="T12" fmla="*/ 8 w 44"/>
              <a:gd name="T13" fmla="*/ 12 h 34"/>
              <a:gd name="T14" fmla="*/ 0 w 44"/>
              <a:gd name="T15" fmla="*/ 23 h 34"/>
              <a:gd name="T16" fmla="*/ 6 w 44"/>
              <a:gd name="T17" fmla="*/ 32 h 34"/>
              <a:gd name="T18" fmla="*/ 11 w 44"/>
              <a:gd name="T19" fmla="*/ 34 h 34"/>
              <a:gd name="T20" fmla="*/ 21 w 44"/>
              <a:gd name="T21" fmla="*/ 29 h 34"/>
              <a:gd name="T22" fmla="*/ 31 w 44"/>
              <a:gd name="T23" fmla="*/ 34 h 34"/>
              <a:gd name="T24" fmla="*/ 38 w 44"/>
              <a:gd name="T25" fmla="*/ 32 h 34"/>
              <a:gd name="T26" fmla="*/ 44 w 44"/>
              <a:gd name="T27" fmla="*/ 21 h 34"/>
              <a:gd name="T28" fmla="*/ 39 w 44"/>
              <a:gd name="T29" fmla="*/ 1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4" h="34">
                <a:moveTo>
                  <a:pt x="39" y="12"/>
                </a:moveTo>
                <a:cubicBezTo>
                  <a:pt x="39" y="11"/>
                  <a:pt x="39" y="11"/>
                  <a:pt x="39" y="11"/>
                </a:cubicBezTo>
                <a:cubicBezTo>
                  <a:pt x="39" y="6"/>
                  <a:pt x="36" y="2"/>
                  <a:pt x="31" y="2"/>
                </a:cubicBezTo>
                <a:cubicBezTo>
                  <a:pt x="28" y="2"/>
                  <a:pt x="25" y="4"/>
                  <a:pt x="23" y="7"/>
                </a:cubicBezTo>
                <a:cubicBezTo>
                  <a:pt x="23" y="3"/>
                  <a:pt x="19" y="0"/>
                  <a:pt x="15" y="0"/>
                </a:cubicBezTo>
                <a:cubicBezTo>
                  <a:pt x="11" y="0"/>
                  <a:pt x="7" y="4"/>
                  <a:pt x="7" y="9"/>
                </a:cubicBezTo>
                <a:cubicBezTo>
                  <a:pt x="7" y="10"/>
                  <a:pt x="7" y="11"/>
                  <a:pt x="8" y="12"/>
                </a:cubicBezTo>
                <a:cubicBezTo>
                  <a:pt x="3" y="13"/>
                  <a:pt x="0" y="17"/>
                  <a:pt x="0" y="23"/>
                </a:cubicBezTo>
                <a:cubicBezTo>
                  <a:pt x="0" y="27"/>
                  <a:pt x="2" y="31"/>
                  <a:pt x="6" y="32"/>
                </a:cubicBezTo>
                <a:cubicBezTo>
                  <a:pt x="7" y="33"/>
                  <a:pt x="9" y="34"/>
                  <a:pt x="11" y="34"/>
                </a:cubicBezTo>
                <a:cubicBezTo>
                  <a:pt x="15" y="34"/>
                  <a:pt x="19" y="32"/>
                  <a:pt x="21" y="29"/>
                </a:cubicBezTo>
                <a:cubicBezTo>
                  <a:pt x="23" y="32"/>
                  <a:pt x="27" y="34"/>
                  <a:pt x="31" y="34"/>
                </a:cubicBezTo>
                <a:cubicBezTo>
                  <a:pt x="34" y="34"/>
                  <a:pt x="36" y="33"/>
                  <a:pt x="38" y="32"/>
                </a:cubicBezTo>
                <a:cubicBezTo>
                  <a:pt x="42" y="30"/>
                  <a:pt x="44" y="26"/>
                  <a:pt x="44" y="21"/>
                </a:cubicBezTo>
                <a:cubicBezTo>
                  <a:pt x="44" y="17"/>
                  <a:pt x="42" y="14"/>
                  <a:pt x="39" y="1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4" name="Freeform 331"/>
          <p:cNvSpPr>
            <a:spLocks noEditPoints="1"/>
          </p:cNvSpPr>
          <p:nvPr/>
        </p:nvSpPr>
        <p:spPr bwMode="auto">
          <a:xfrm>
            <a:off x="4185286" y="3381742"/>
            <a:ext cx="66675" cy="168275"/>
          </a:xfrm>
          <a:custGeom>
            <a:avLst/>
            <a:gdLst>
              <a:gd name="T0" fmla="*/ 3 w 16"/>
              <a:gd name="T1" fmla="*/ 41 h 41"/>
              <a:gd name="T2" fmla="*/ 2 w 16"/>
              <a:gd name="T3" fmla="*/ 41 h 41"/>
              <a:gd name="T4" fmla="*/ 1 w 16"/>
              <a:gd name="T5" fmla="*/ 40 h 41"/>
              <a:gd name="T6" fmla="*/ 0 w 16"/>
              <a:gd name="T7" fmla="*/ 39 h 41"/>
              <a:gd name="T8" fmla="*/ 0 w 16"/>
              <a:gd name="T9" fmla="*/ 1 h 41"/>
              <a:gd name="T10" fmla="*/ 2 w 16"/>
              <a:gd name="T11" fmla="*/ 0 h 41"/>
              <a:gd name="T12" fmla="*/ 3 w 16"/>
              <a:gd name="T13" fmla="*/ 0 h 41"/>
              <a:gd name="T14" fmla="*/ 16 w 16"/>
              <a:gd name="T15" fmla="*/ 13 h 41"/>
              <a:gd name="T16" fmla="*/ 16 w 16"/>
              <a:gd name="T17" fmla="*/ 28 h 41"/>
              <a:gd name="T18" fmla="*/ 3 w 16"/>
              <a:gd name="T19" fmla="*/ 41 h 41"/>
              <a:gd name="T20" fmla="*/ 4 w 16"/>
              <a:gd name="T21" fmla="*/ 4 h 41"/>
              <a:gd name="T22" fmla="*/ 4 w 16"/>
              <a:gd name="T23" fmla="*/ 37 h 41"/>
              <a:gd name="T24" fmla="*/ 12 w 16"/>
              <a:gd name="T25" fmla="*/ 28 h 41"/>
              <a:gd name="T26" fmla="*/ 12 w 16"/>
              <a:gd name="T27" fmla="*/ 13 h 41"/>
              <a:gd name="T28" fmla="*/ 4 w 16"/>
              <a:gd name="T29" fmla="*/ 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6" h="41">
                <a:moveTo>
                  <a:pt x="3" y="41"/>
                </a:moveTo>
                <a:cubicBezTo>
                  <a:pt x="2" y="41"/>
                  <a:pt x="2" y="41"/>
                  <a:pt x="2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1"/>
                  <a:pt x="0" y="1"/>
                  <a:pt x="0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3" y="0"/>
                  <a:pt x="3" y="0"/>
                </a:cubicBezTo>
                <a:cubicBezTo>
                  <a:pt x="10" y="0"/>
                  <a:pt x="16" y="6"/>
                  <a:pt x="16" y="13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35"/>
                  <a:pt x="10" y="41"/>
                  <a:pt x="3" y="41"/>
                </a:cubicBezTo>
                <a:close/>
                <a:moveTo>
                  <a:pt x="4" y="4"/>
                </a:moveTo>
                <a:cubicBezTo>
                  <a:pt x="4" y="37"/>
                  <a:pt x="4" y="37"/>
                  <a:pt x="4" y="37"/>
                </a:cubicBezTo>
                <a:cubicBezTo>
                  <a:pt x="8" y="36"/>
                  <a:pt x="12" y="32"/>
                  <a:pt x="12" y="28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9"/>
                  <a:pt x="8" y="5"/>
                  <a:pt x="4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5" name="Rectangle 332"/>
          <p:cNvSpPr>
            <a:spLocks noChangeArrowheads="1"/>
          </p:cNvSpPr>
          <p:nvPr/>
        </p:nvSpPr>
        <p:spPr bwMode="auto">
          <a:xfrm>
            <a:off x="3956686" y="3608754"/>
            <a:ext cx="249238" cy="396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6" name="Freeform 333"/>
          <p:cNvSpPr>
            <a:spLocks noEditPoints="1"/>
          </p:cNvSpPr>
          <p:nvPr/>
        </p:nvSpPr>
        <p:spPr bwMode="auto">
          <a:xfrm>
            <a:off x="3964623" y="3357929"/>
            <a:ext cx="233363" cy="238125"/>
          </a:xfrm>
          <a:custGeom>
            <a:avLst/>
            <a:gdLst>
              <a:gd name="T0" fmla="*/ 147 w 147"/>
              <a:gd name="T1" fmla="*/ 150 h 150"/>
              <a:gd name="T2" fmla="*/ 0 w 147"/>
              <a:gd name="T3" fmla="*/ 150 h 150"/>
              <a:gd name="T4" fmla="*/ 0 w 147"/>
              <a:gd name="T5" fmla="*/ 0 h 150"/>
              <a:gd name="T6" fmla="*/ 147 w 147"/>
              <a:gd name="T7" fmla="*/ 0 h 150"/>
              <a:gd name="T8" fmla="*/ 147 w 147"/>
              <a:gd name="T9" fmla="*/ 150 h 150"/>
              <a:gd name="T10" fmla="*/ 8 w 147"/>
              <a:gd name="T11" fmla="*/ 142 h 150"/>
              <a:gd name="T12" fmla="*/ 139 w 147"/>
              <a:gd name="T13" fmla="*/ 142 h 150"/>
              <a:gd name="T14" fmla="*/ 139 w 147"/>
              <a:gd name="T15" fmla="*/ 10 h 150"/>
              <a:gd name="T16" fmla="*/ 8 w 147"/>
              <a:gd name="T17" fmla="*/ 10 h 150"/>
              <a:gd name="T18" fmla="*/ 8 w 147"/>
              <a:gd name="T19" fmla="*/ 14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7" h="150">
                <a:moveTo>
                  <a:pt x="147" y="150"/>
                </a:moveTo>
                <a:lnTo>
                  <a:pt x="0" y="150"/>
                </a:lnTo>
                <a:lnTo>
                  <a:pt x="0" y="0"/>
                </a:lnTo>
                <a:lnTo>
                  <a:pt x="147" y="0"/>
                </a:lnTo>
                <a:lnTo>
                  <a:pt x="147" y="150"/>
                </a:lnTo>
                <a:close/>
                <a:moveTo>
                  <a:pt x="8" y="142"/>
                </a:moveTo>
                <a:lnTo>
                  <a:pt x="139" y="142"/>
                </a:lnTo>
                <a:lnTo>
                  <a:pt x="139" y="10"/>
                </a:lnTo>
                <a:lnTo>
                  <a:pt x="8" y="10"/>
                </a:lnTo>
                <a:lnTo>
                  <a:pt x="8" y="14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7" name="Rectangle 334"/>
          <p:cNvSpPr>
            <a:spLocks noChangeArrowheads="1"/>
          </p:cNvSpPr>
          <p:nvPr/>
        </p:nvSpPr>
        <p:spPr bwMode="auto">
          <a:xfrm>
            <a:off x="4013836" y="3410317"/>
            <a:ext cx="20638" cy="147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8" name="Rectangle 335"/>
          <p:cNvSpPr>
            <a:spLocks noChangeArrowheads="1"/>
          </p:cNvSpPr>
          <p:nvPr/>
        </p:nvSpPr>
        <p:spPr bwMode="auto">
          <a:xfrm>
            <a:off x="4066223" y="3410317"/>
            <a:ext cx="25400" cy="147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9" name="Rectangle 336"/>
          <p:cNvSpPr>
            <a:spLocks noChangeArrowheads="1"/>
          </p:cNvSpPr>
          <p:nvPr/>
        </p:nvSpPr>
        <p:spPr bwMode="auto">
          <a:xfrm>
            <a:off x="4128136" y="3410317"/>
            <a:ext cx="20638" cy="147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0" name="Freeform 337"/>
          <p:cNvSpPr>
            <a:spLocks noEditPoints="1"/>
          </p:cNvSpPr>
          <p:nvPr/>
        </p:nvSpPr>
        <p:spPr bwMode="auto">
          <a:xfrm>
            <a:off x="3931286" y="3254742"/>
            <a:ext cx="274638" cy="131763"/>
          </a:xfrm>
          <a:custGeom>
            <a:avLst/>
            <a:gdLst>
              <a:gd name="T0" fmla="*/ 63 w 67"/>
              <a:gd name="T1" fmla="*/ 16 h 32"/>
              <a:gd name="T2" fmla="*/ 63 w 67"/>
              <a:gd name="T3" fmla="*/ 16 h 32"/>
              <a:gd name="T4" fmla="*/ 64 w 67"/>
              <a:gd name="T5" fmla="*/ 12 h 32"/>
              <a:gd name="T6" fmla="*/ 58 w 67"/>
              <a:gd name="T7" fmla="*/ 5 h 32"/>
              <a:gd name="T8" fmla="*/ 52 w 67"/>
              <a:gd name="T9" fmla="*/ 8 h 32"/>
              <a:gd name="T10" fmla="*/ 45 w 67"/>
              <a:gd name="T11" fmla="*/ 1 h 32"/>
              <a:gd name="T12" fmla="*/ 41 w 67"/>
              <a:gd name="T13" fmla="*/ 2 h 32"/>
              <a:gd name="T14" fmla="*/ 38 w 67"/>
              <a:gd name="T15" fmla="*/ 1 h 32"/>
              <a:gd name="T16" fmla="*/ 36 w 67"/>
              <a:gd name="T17" fmla="*/ 2 h 32"/>
              <a:gd name="T18" fmla="*/ 31 w 67"/>
              <a:gd name="T19" fmla="*/ 0 h 32"/>
              <a:gd name="T20" fmla="*/ 25 w 67"/>
              <a:gd name="T21" fmla="*/ 6 h 32"/>
              <a:gd name="T22" fmla="*/ 23 w 67"/>
              <a:gd name="T23" fmla="*/ 5 h 32"/>
              <a:gd name="T24" fmla="*/ 14 w 67"/>
              <a:gd name="T25" fmla="*/ 11 h 32"/>
              <a:gd name="T26" fmla="*/ 13 w 67"/>
              <a:gd name="T27" fmla="*/ 11 h 32"/>
              <a:gd name="T28" fmla="*/ 8 w 67"/>
              <a:gd name="T29" fmla="*/ 13 h 32"/>
              <a:gd name="T30" fmla="*/ 7 w 67"/>
              <a:gd name="T31" fmla="*/ 13 h 32"/>
              <a:gd name="T32" fmla="*/ 1 w 67"/>
              <a:gd name="T33" fmla="*/ 19 h 32"/>
              <a:gd name="T34" fmla="*/ 3 w 67"/>
              <a:gd name="T35" fmla="*/ 22 h 32"/>
              <a:gd name="T36" fmla="*/ 0 w 67"/>
              <a:gd name="T37" fmla="*/ 27 h 32"/>
              <a:gd name="T38" fmla="*/ 6 w 67"/>
              <a:gd name="T39" fmla="*/ 32 h 32"/>
              <a:gd name="T40" fmla="*/ 12 w 67"/>
              <a:gd name="T41" fmla="*/ 27 h 32"/>
              <a:gd name="T42" fmla="*/ 12 w 67"/>
              <a:gd name="T43" fmla="*/ 25 h 32"/>
              <a:gd name="T44" fmla="*/ 13 w 67"/>
              <a:gd name="T45" fmla="*/ 25 h 32"/>
              <a:gd name="T46" fmla="*/ 17 w 67"/>
              <a:gd name="T47" fmla="*/ 24 h 32"/>
              <a:gd name="T48" fmla="*/ 23 w 67"/>
              <a:gd name="T49" fmla="*/ 25 h 32"/>
              <a:gd name="T50" fmla="*/ 27 w 67"/>
              <a:gd name="T51" fmla="*/ 24 h 32"/>
              <a:gd name="T52" fmla="*/ 35 w 67"/>
              <a:gd name="T53" fmla="*/ 29 h 32"/>
              <a:gd name="T54" fmla="*/ 40 w 67"/>
              <a:gd name="T55" fmla="*/ 28 h 32"/>
              <a:gd name="T56" fmla="*/ 46 w 67"/>
              <a:gd name="T57" fmla="*/ 31 h 32"/>
              <a:gd name="T58" fmla="*/ 51 w 67"/>
              <a:gd name="T59" fmla="*/ 30 h 32"/>
              <a:gd name="T60" fmla="*/ 55 w 67"/>
              <a:gd name="T61" fmla="*/ 31 h 32"/>
              <a:gd name="T62" fmla="*/ 58 w 67"/>
              <a:gd name="T63" fmla="*/ 30 h 32"/>
              <a:gd name="T64" fmla="*/ 59 w 67"/>
              <a:gd name="T65" fmla="*/ 31 h 32"/>
              <a:gd name="T66" fmla="*/ 67 w 67"/>
              <a:gd name="T67" fmla="*/ 23 h 32"/>
              <a:gd name="T68" fmla="*/ 63 w 67"/>
              <a:gd name="T69" fmla="*/ 16 h 32"/>
              <a:gd name="T70" fmla="*/ 44 w 67"/>
              <a:gd name="T71" fmla="*/ 16 h 32"/>
              <a:gd name="T72" fmla="*/ 44 w 67"/>
              <a:gd name="T73" fmla="*/ 16 h 32"/>
              <a:gd name="T74" fmla="*/ 44 w 67"/>
              <a:gd name="T75" fmla="*/ 17 h 32"/>
              <a:gd name="T76" fmla="*/ 44 w 67"/>
              <a:gd name="T77" fmla="*/ 17 h 32"/>
              <a:gd name="T78" fmla="*/ 44 w 67"/>
              <a:gd name="T79" fmla="*/ 1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7" h="32"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4" y="15"/>
                  <a:pt x="64" y="14"/>
                  <a:pt x="64" y="12"/>
                </a:cubicBezTo>
                <a:cubicBezTo>
                  <a:pt x="64" y="8"/>
                  <a:pt x="62" y="5"/>
                  <a:pt x="58" y="5"/>
                </a:cubicBezTo>
                <a:cubicBezTo>
                  <a:pt x="56" y="5"/>
                  <a:pt x="54" y="7"/>
                  <a:pt x="52" y="8"/>
                </a:cubicBezTo>
                <a:cubicBezTo>
                  <a:pt x="52" y="5"/>
                  <a:pt x="49" y="1"/>
                  <a:pt x="45" y="1"/>
                </a:cubicBezTo>
                <a:cubicBezTo>
                  <a:pt x="44" y="1"/>
                  <a:pt x="43" y="2"/>
                  <a:pt x="41" y="2"/>
                </a:cubicBezTo>
                <a:cubicBezTo>
                  <a:pt x="40" y="2"/>
                  <a:pt x="39" y="1"/>
                  <a:pt x="38" y="1"/>
                </a:cubicBezTo>
                <a:cubicBezTo>
                  <a:pt x="37" y="1"/>
                  <a:pt x="36" y="2"/>
                  <a:pt x="36" y="2"/>
                </a:cubicBezTo>
                <a:cubicBezTo>
                  <a:pt x="35" y="1"/>
                  <a:pt x="33" y="0"/>
                  <a:pt x="31" y="0"/>
                </a:cubicBezTo>
                <a:cubicBezTo>
                  <a:pt x="28" y="0"/>
                  <a:pt x="25" y="2"/>
                  <a:pt x="25" y="6"/>
                </a:cubicBezTo>
                <a:cubicBezTo>
                  <a:pt x="24" y="5"/>
                  <a:pt x="24" y="5"/>
                  <a:pt x="23" y="5"/>
                </a:cubicBezTo>
                <a:cubicBezTo>
                  <a:pt x="19" y="5"/>
                  <a:pt x="16" y="8"/>
                  <a:pt x="14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1" y="11"/>
                  <a:pt x="10" y="12"/>
                  <a:pt x="8" y="13"/>
                </a:cubicBezTo>
                <a:cubicBezTo>
                  <a:pt x="8" y="13"/>
                  <a:pt x="8" y="13"/>
                  <a:pt x="7" y="13"/>
                </a:cubicBezTo>
                <a:cubicBezTo>
                  <a:pt x="4" y="13"/>
                  <a:pt x="1" y="16"/>
                  <a:pt x="1" y="19"/>
                </a:cubicBezTo>
                <a:cubicBezTo>
                  <a:pt x="1" y="20"/>
                  <a:pt x="2" y="21"/>
                  <a:pt x="3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3" y="32"/>
                  <a:pt x="6" y="32"/>
                </a:cubicBezTo>
                <a:cubicBezTo>
                  <a:pt x="10" y="32"/>
                  <a:pt x="12" y="29"/>
                  <a:pt x="12" y="27"/>
                </a:cubicBezTo>
                <a:cubicBezTo>
                  <a:pt x="12" y="26"/>
                  <a:pt x="12" y="25"/>
                  <a:pt x="12" y="25"/>
                </a:cubicBezTo>
                <a:cubicBezTo>
                  <a:pt x="12" y="25"/>
                  <a:pt x="13" y="25"/>
                  <a:pt x="13" y="25"/>
                </a:cubicBezTo>
                <a:cubicBezTo>
                  <a:pt x="15" y="25"/>
                  <a:pt x="16" y="24"/>
                  <a:pt x="17" y="24"/>
                </a:cubicBezTo>
                <a:cubicBezTo>
                  <a:pt x="19" y="25"/>
                  <a:pt x="21" y="25"/>
                  <a:pt x="23" y="25"/>
                </a:cubicBezTo>
                <a:cubicBezTo>
                  <a:pt x="25" y="25"/>
                  <a:pt x="26" y="25"/>
                  <a:pt x="27" y="24"/>
                </a:cubicBezTo>
                <a:cubicBezTo>
                  <a:pt x="29" y="27"/>
                  <a:pt x="32" y="29"/>
                  <a:pt x="35" y="29"/>
                </a:cubicBezTo>
                <a:cubicBezTo>
                  <a:pt x="37" y="29"/>
                  <a:pt x="39" y="28"/>
                  <a:pt x="40" y="28"/>
                </a:cubicBezTo>
                <a:cubicBezTo>
                  <a:pt x="41" y="30"/>
                  <a:pt x="44" y="31"/>
                  <a:pt x="46" y="31"/>
                </a:cubicBezTo>
                <a:cubicBezTo>
                  <a:pt x="48" y="31"/>
                  <a:pt x="50" y="31"/>
                  <a:pt x="51" y="30"/>
                </a:cubicBezTo>
                <a:cubicBezTo>
                  <a:pt x="52" y="31"/>
                  <a:pt x="53" y="31"/>
                  <a:pt x="55" y="31"/>
                </a:cubicBezTo>
                <a:cubicBezTo>
                  <a:pt x="56" y="31"/>
                  <a:pt x="57" y="31"/>
                  <a:pt x="58" y="30"/>
                </a:cubicBezTo>
                <a:cubicBezTo>
                  <a:pt x="58" y="30"/>
                  <a:pt x="59" y="31"/>
                  <a:pt x="59" y="31"/>
                </a:cubicBezTo>
                <a:cubicBezTo>
                  <a:pt x="63" y="31"/>
                  <a:pt x="67" y="27"/>
                  <a:pt x="67" y="23"/>
                </a:cubicBezTo>
                <a:cubicBezTo>
                  <a:pt x="67" y="20"/>
                  <a:pt x="65" y="18"/>
                  <a:pt x="63" y="16"/>
                </a:cubicBezTo>
                <a:close/>
                <a:moveTo>
                  <a:pt x="44" y="16"/>
                </a:moveTo>
                <a:cubicBezTo>
                  <a:pt x="44" y="16"/>
                  <a:pt x="44" y="16"/>
                  <a:pt x="44" y="16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6"/>
                  <a:pt x="44" y="16"/>
                  <a:pt x="44" y="1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1" name="Freeform 338"/>
          <p:cNvSpPr/>
          <p:nvPr/>
        </p:nvSpPr>
        <p:spPr bwMode="auto">
          <a:xfrm>
            <a:off x="4825048" y="3303954"/>
            <a:ext cx="114300" cy="111125"/>
          </a:xfrm>
          <a:custGeom>
            <a:avLst/>
            <a:gdLst>
              <a:gd name="T0" fmla="*/ 36 w 72"/>
              <a:gd name="T1" fmla="*/ 0 h 70"/>
              <a:gd name="T2" fmla="*/ 0 w 72"/>
              <a:gd name="T3" fmla="*/ 36 h 70"/>
              <a:gd name="T4" fmla="*/ 36 w 72"/>
              <a:gd name="T5" fmla="*/ 70 h 70"/>
              <a:gd name="T6" fmla="*/ 72 w 72"/>
              <a:gd name="T7" fmla="*/ 36 h 70"/>
              <a:gd name="T8" fmla="*/ 36 w 72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0">
                <a:moveTo>
                  <a:pt x="36" y="0"/>
                </a:moveTo>
                <a:lnTo>
                  <a:pt x="0" y="36"/>
                </a:lnTo>
                <a:lnTo>
                  <a:pt x="36" y="70"/>
                </a:lnTo>
                <a:lnTo>
                  <a:pt x="72" y="36"/>
                </a:lnTo>
                <a:lnTo>
                  <a:pt x="3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2" name="Freeform 339"/>
          <p:cNvSpPr/>
          <p:nvPr/>
        </p:nvSpPr>
        <p:spPr bwMode="auto">
          <a:xfrm>
            <a:off x="4825048" y="3303954"/>
            <a:ext cx="114300" cy="111125"/>
          </a:xfrm>
          <a:custGeom>
            <a:avLst/>
            <a:gdLst>
              <a:gd name="T0" fmla="*/ 36 w 72"/>
              <a:gd name="T1" fmla="*/ 0 h 70"/>
              <a:gd name="T2" fmla="*/ 0 w 72"/>
              <a:gd name="T3" fmla="*/ 36 h 70"/>
              <a:gd name="T4" fmla="*/ 36 w 72"/>
              <a:gd name="T5" fmla="*/ 70 h 70"/>
              <a:gd name="T6" fmla="*/ 72 w 72"/>
              <a:gd name="T7" fmla="*/ 36 h 70"/>
              <a:gd name="T8" fmla="*/ 36 w 72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70">
                <a:moveTo>
                  <a:pt x="36" y="0"/>
                </a:moveTo>
                <a:lnTo>
                  <a:pt x="0" y="36"/>
                </a:lnTo>
                <a:lnTo>
                  <a:pt x="36" y="70"/>
                </a:lnTo>
                <a:lnTo>
                  <a:pt x="72" y="36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3" name="Freeform 340"/>
          <p:cNvSpPr/>
          <p:nvPr/>
        </p:nvSpPr>
        <p:spPr bwMode="auto">
          <a:xfrm>
            <a:off x="4890136" y="3238867"/>
            <a:ext cx="111125" cy="114300"/>
          </a:xfrm>
          <a:custGeom>
            <a:avLst/>
            <a:gdLst>
              <a:gd name="T0" fmla="*/ 36 w 70"/>
              <a:gd name="T1" fmla="*/ 0 h 72"/>
              <a:gd name="T2" fmla="*/ 0 w 70"/>
              <a:gd name="T3" fmla="*/ 36 h 72"/>
              <a:gd name="T4" fmla="*/ 36 w 70"/>
              <a:gd name="T5" fmla="*/ 72 h 72"/>
              <a:gd name="T6" fmla="*/ 70 w 70"/>
              <a:gd name="T7" fmla="*/ 36 h 72"/>
              <a:gd name="T8" fmla="*/ 36 w 70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72">
                <a:moveTo>
                  <a:pt x="36" y="0"/>
                </a:moveTo>
                <a:lnTo>
                  <a:pt x="0" y="36"/>
                </a:lnTo>
                <a:lnTo>
                  <a:pt x="36" y="72"/>
                </a:lnTo>
                <a:lnTo>
                  <a:pt x="70" y="36"/>
                </a:lnTo>
                <a:lnTo>
                  <a:pt x="3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4" name="Freeform 341"/>
          <p:cNvSpPr/>
          <p:nvPr/>
        </p:nvSpPr>
        <p:spPr bwMode="auto">
          <a:xfrm>
            <a:off x="4890136" y="3238867"/>
            <a:ext cx="111125" cy="114300"/>
          </a:xfrm>
          <a:custGeom>
            <a:avLst/>
            <a:gdLst>
              <a:gd name="T0" fmla="*/ 36 w 70"/>
              <a:gd name="T1" fmla="*/ 0 h 72"/>
              <a:gd name="T2" fmla="*/ 0 w 70"/>
              <a:gd name="T3" fmla="*/ 36 h 72"/>
              <a:gd name="T4" fmla="*/ 36 w 70"/>
              <a:gd name="T5" fmla="*/ 72 h 72"/>
              <a:gd name="T6" fmla="*/ 70 w 70"/>
              <a:gd name="T7" fmla="*/ 36 h 72"/>
              <a:gd name="T8" fmla="*/ 36 w 70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72">
                <a:moveTo>
                  <a:pt x="36" y="0"/>
                </a:moveTo>
                <a:lnTo>
                  <a:pt x="0" y="36"/>
                </a:lnTo>
                <a:lnTo>
                  <a:pt x="36" y="72"/>
                </a:lnTo>
                <a:lnTo>
                  <a:pt x="70" y="36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5" name="Freeform 342"/>
          <p:cNvSpPr/>
          <p:nvPr/>
        </p:nvSpPr>
        <p:spPr bwMode="auto">
          <a:xfrm>
            <a:off x="4890136" y="3370629"/>
            <a:ext cx="111125" cy="109538"/>
          </a:xfrm>
          <a:custGeom>
            <a:avLst/>
            <a:gdLst>
              <a:gd name="T0" fmla="*/ 34 w 70"/>
              <a:gd name="T1" fmla="*/ 0 h 69"/>
              <a:gd name="T2" fmla="*/ 0 w 70"/>
              <a:gd name="T3" fmla="*/ 33 h 69"/>
              <a:gd name="T4" fmla="*/ 34 w 70"/>
              <a:gd name="T5" fmla="*/ 69 h 69"/>
              <a:gd name="T6" fmla="*/ 70 w 70"/>
              <a:gd name="T7" fmla="*/ 33 h 69"/>
              <a:gd name="T8" fmla="*/ 34 w 70"/>
              <a:gd name="T9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69">
                <a:moveTo>
                  <a:pt x="34" y="0"/>
                </a:moveTo>
                <a:lnTo>
                  <a:pt x="0" y="33"/>
                </a:lnTo>
                <a:lnTo>
                  <a:pt x="34" y="69"/>
                </a:lnTo>
                <a:lnTo>
                  <a:pt x="70" y="33"/>
                </a:lnTo>
                <a:lnTo>
                  <a:pt x="34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6" name="Freeform 343"/>
          <p:cNvSpPr/>
          <p:nvPr/>
        </p:nvSpPr>
        <p:spPr bwMode="auto">
          <a:xfrm>
            <a:off x="4890136" y="3370629"/>
            <a:ext cx="111125" cy="109538"/>
          </a:xfrm>
          <a:custGeom>
            <a:avLst/>
            <a:gdLst>
              <a:gd name="T0" fmla="*/ 34 w 70"/>
              <a:gd name="T1" fmla="*/ 0 h 69"/>
              <a:gd name="T2" fmla="*/ 0 w 70"/>
              <a:gd name="T3" fmla="*/ 33 h 69"/>
              <a:gd name="T4" fmla="*/ 34 w 70"/>
              <a:gd name="T5" fmla="*/ 69 h 69"/>
              <a:gd name="T6" fmla="*/ 70 w 70"/>
              <a:gd name="T7" fmla="*/ 33 h 69"/>
              <a:gd name="T8" fmla="*/ 34 w 70"/>
              <a:gd name="T9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69">
                <a:moveTo>
                  <a:pt x="34" y="0"/>
                </a:moveTo>
                <a:lnTo>
                  <a:pt x="0" y="33"/>
                </a:lnTo>
                <a:lnTo>
                  <a:pt x="34" y="69"/>
                </a:lnTo>
                <a:lnTo>
                  <a:pt x="70" y="3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7" name="Freeform 344"/>
          <p:cNvSpPr/>
          <p:nvPr/>
        </p:nvSpPr>
        <p:spPr bwMode="auto">
          <a:xfrm>
            <a:off x="4825048" y="3430954"/>
            <a:ext cx="111125" cy="115888"/>
          </a:xfrm>
          <a:custGeom>
            <a:avLst/>
            <a:gdLst>
              <a:gd name="T0" fmla="*/ 36 w 70"/>
              <a:gd name="T1" fmla="*/ 0 h 73"/>
              <a:gd name="T2" fmla="*/ 0 w 70"/>
              <a:gd name="T3" fmla="*/ 37 h 73"/>
              <a:gd name="T4" fmla="*/ 36 w 70"/>
              <a:gd name="T5" fmla="*/ 73 h 73"/>
              <a:gd name="T6" fmla="*/ 70 w 70"/>
              <a:gd name="T7" fmla="*/ 37 h 73"/>
              <a:gd name="T8" fmla="*/ 36 w 70"/>
              <a:gd name="T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73">
                <a:moveTo>
                  <a:pt x="36" y="0"/>
                </a:moveTo>
                <a:lnTo>
                  <a:pt x="0" y="37"/>
                </a:lnTo>
                <a:lnTo>
                  <a:pt x="36" y="73"/>
                </a:lnTo>
                <a:lnTo>
                  <a:pt x="70" y="37"/>
                </a:lnTo>
                <a:lnTo>
                  <a:pt x="36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8" name="Freeform 345"/>
          <p:cNvSpPr/>
          <p:nvPr/>
        </p:nvSpPr>
        <p:spPr bwMode="auto">
          <a:xfrm>
            <a:off x="4825048" y="3430954"/>
            <a:ext cx="111125" cy="115888"/>
          </a:xfrm>
          <a:custGeom>
            <a:avLst/>
            <a:gdLst>
              <a:gd name="T0" fmla="*/ 36 w 70"/>
              <a:gd name="T1" fmla="*/ 0 h 73"/>
              <a:gd name="T2" fmla="*/ 0 w 70"/>
              <a:gd name="T3" fmla="*/ 37 h 73"/>
              <a:gd name="T4" fmla="*/ 36 w 70"/>
              <a:gd name="T5" fmla="*/ 73 h 73"/>
              <a:gd name="T6" fmla="*/ 70 w 70"/>
              <a:gd name="T7" fmla="*/ 37 h 73"/>
              <a:gd name="T8" fmla="*/ 36 w 70"/>
              <a:gd name="T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73">
                <a:moveTo>
                  <a:pt x="36" y="0"/>
                </a:moveTo>
                <a:lnTo>
                  <a:pt x="0" y="37"/>
                </a:lnTo>
                <a:lnTo>
                  <a:pt x="36" y="73"/>
                </a:lnTo>
                <a:lnTo>
                  <a:pt x="70" y="37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9" name="Freeform 346"/>
          <p:cNvSpPr/>
          <p:nvPr/>
        </p:nvSpPr>
        <p:spPr bwMode="auto">
          <a:xfrm>
            <a:off x="4956811" y="3303954"/>
            <a:ext cx="109538" cy="111125"/>
          </a:xfrm>
          <a:custGeom>
            <a:avLst/>
            <a:gdLst>
              <a:gd name="T0" fmla="*/ 33 w 69"/>
              <a:gd name="T1" fmla="*/ 0 h 70"/>
              <a:gd name="T2" fmla="*/ 0 w 69"/>
              <a:gd name="T3" fmla="*/ 36 h 70"/>
              <a:gd name="T4" fmla="*/ 33 w 69"/>
              <a:gd name="T5" fmla="*/ 70 h 70"/>
              <a:gd name="T6" fmla="*/ 69 w 69"/>
              <a:gd name="T7" fmla="*/ 36 h 70"/>
              <a:gd name="T8" fmla="*/ 33 w 69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70">
                <a:moveTo>
                  <a:pt x="33" y="0"/>
                </a:moveTo>
                <a:lnTo>
                  <a:pt x="0" y="36"/>
                </a:lnTo>
                <a:lnTo>
                  <a:pt x="33" y="70"/>
                </a:lnTo>
                <a:lnTo>
                  <a:pt x="69" y="36"/>
                </a:lnTo>
                <a:lnTo>
                  <a:pt x="33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0" name="Freeform 347"/>
          <p:cNvSpPr/>
          <p:nvPr/>
        </p:nvSpPr>
        <p:spPr bwMode="auto">
          <a:xfrm>
            <a:off x="4956811" y="3303954"/>
            <a:ext cx="109538" cy="111125"/>
          </a:xfrm>
          <a:custGeom>
            <a:avLst/>
            <a:gdLst>
              <a:gd name="T0" fmla="*/ 33 w 69"/>
              <a:gd name="T1" fmla="*/ 0 h 70"/>
              <a:gd name="T2" fmla="*/ 0 w 69"/>
              <a:gd name="T3" fmla="*/ 36 h 70"/>
              <a:gd name="T4" fmla="*/ 33 w 69"/>
              <a:gd name="T5" fmla="*/ 70 h 70"/>
              <a:gd name="T6" fmla="*/ 69 w 69"/>
              <a:gd name="T7" fmla="*/ 36 h 70"/>
              <a:gd name="T8" fmla="*/ 33 w 69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70">
                <a:moveTo>
                  <a:pt x="33" y="0"/>
                </a:moveTo>
                <a:lnTo>
                  <a:pt x="0" y="36"/>
                </a:lnTo>
                <a:lnTo>
                  <a:pt x="33" y="70"/>
                </a:lnTo>
                <a:lnTo>
                  <a:pt x="69" y="36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1" name="Freeform 348"/>
          <p:cNvSpPr>
            <a:spLocks noEditPoints="1"/>
          </p:cNvSpPr>
          <p:nvPr/>
        </p:nvSpPr>
        <p:spPr bwMode="auto">
          <a:xfrm>
            <a:off x="4674236" y="3291254"/>
            <a:ext cx="254000" cy="341313"/>
          </a:xfrm>
          <a:custGeom>
            <a:avLst/>
            <a:gdLst>
              <a:gd name="T0" fmla="*/ 0 w 160"/>
              <a:gd name="T1" fmla="*/ 135 h 215"/>
              <a:gd name="T2" fmla="*/ 80 w 160"/>
              <a:gd name="T3" fmla="*/ 215 h 215"/>
              <a:gd name="T4" fmla="*/ 160 w 160"/>
              <a:gd name="T5" fmla="*/ 137 h 215"/>
              <a:gd name="T6" fmla="*/ 134 w 160"/>
              <a:gd name="T7" fmla="*/ 0 h 215"/>
              <a:gd name="T8" fmla="*/ 0 w 160"/>
              <a:gd name="T9" fmla="*/ 135 h 215"/>
              <a:gd name="T10" fmla="*/ 90 w 160"/>
              <a:gd name="T11" fmla="*/ 194 h 215"/>
              <a:gd name="T12" fmla="*/ 82 w 160"/>
              <a:gd name="T13" fmla="*/ 202 h 215"/>
              <a:gd name="T14" fmla="*/ 12 w 160"/>
              <a:gd name="T15" fmla="*/ 132 h 215"/>
              <a:gd name="T16" fmla="*/ 20 w 160"/>
              <a:gd name="T17" fmla="*/ 125 h 215"/>
              <a:gd name="T18" fmla="*/ 90 w 160"/>
              <a:gd name="T19" fmla="*/ 194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0" h="215">
                <a:moveTo>
                  <a:pt x="0" y="135"/>
                </a:moveTo>
                <a:lnTo>
                  <a:pt x="80" y="215"/>
                </a:lnTo>
                <a:lnTo>
                  <a:pt x="160" y="137"/>
                </a:lnTo>
                <a:lnTo>
                  <a:pt x="134" y="0"/>
                </a:lnTo>
                <a:lnTo>
                  <a:pt x="0" y="135"/>
                </a:lnTo>
                <a:close/>
                <a:moveTo>
                  <a:pt x="90" y="194"/>
                </a:moveTo>
                <a:lnTo>
                  <a:pt x="82" y="202"/>
                </a:lnTo>
                <a:lnTo>
                  <a:pt x="12" y="132"/>
                </a:lnTo>
                <a:lnTo>
                  <a:pt x="20" y="125"/>
                </a:lnTo>
                <a:lnTo>
                  <a:pt x="90" y="19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2" name="Oval 349"/>
          <p:cNvSpPr>
            <a:spLocks noChangeArrowheads="1"/>
          </p:cNvSpPr>
          <p:nvPr/>
        </p:nvSpPr>
        <p:spPr bwMode="auto">
          <a:xfrm>
            <a:off x="5501323" y="3332529"/>
            <a:ext cx="98425" cy="9842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3" name="Oval 350"/>
          <p:cNvSpPr>
            <a:spLocks noChangeArrowheads="1"/>
          </p:cNvSpPr>
          <p:nvPr/>
        </p:nvSpPr>
        <p:spPr bwMode="auto">
          <a:xfrm>
            <a:off x="5604511" y="3332529"/>
            <a:ext cx="96838" cy="9842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4" name="Freeform 351"/>
          <p:cNvSpPr/>
          <p:nvPr/>
        </p:nvSpPr>
        <p:spPr bwMode="auto">
          <a:xfrm>
            <a:off x="5653723" y="3332529"/>
            <a:ext cx="146050" cy="185738"/>
          </a:xfrm>
          <a:custGeom>
            <a:avLst/>
            <a:gdLst>
              <a:gd name="T0" fmla="*/ 36 w 36"/>
              <a:gd name="T1" fmla="*/ 12 h 45"/>
              <a:gd name="T2" fmla="*/ 24 w 36"/>
              <a:gd name="T3" fmla="*/ 0 h 45"/>
              <a:gd name="T4" fmla="*/ 12 w 36"/>
              <a:gd name="T5" fmla="*/ 12 h 45"/>
              <a:gd name="T6" fmla="*/ 17 w 36"/>
              <a:gd name="T7" fmla="*/ 22 h 45"/>
              <a:gd name="T8" fmla="*/ 13 w 36"/>
              <a:gd name="T9" fmla="*/ 21 h 45"/>
              <a:gd name="T10" fmla="*/ 0 w 36"/>
              <a:gd name="T11" fmla="*/ 33 h 45"/>
              <a:gd name="T12" fmla="*/ 13 w 36"/>
              <a:gd name="T13" fmla="*/ 45 h 45"/>
              <a:gd name="T14" fmla="*/ 25 w 36"/>
              <a:gd name="T15" fmla="*/ 33 h 45"/>
              <a:gd name="T16" fmla="*/ 20 w 36"/>
              <a:gd name="T17" fmla="*/ 23 h 45"/>
              <a:gd name="T18" fmla="*/ 24 w 36"/>
              <a:gd name="T19" fmla="*/ 24 h 45"/>
              <a:gd name="T20" fmla="*/ 36 w 36"/>
              <a:gd name="T21" fmla="*/ 1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" h="45">
                <a:moveTo>
                  <a:pt x="36" y="12"/>
                </a:moveTo>
                <a:cubicBezTo>
                  <a:pt x="36" y="6"/>
                  <a:pt x="31" y="0"/>
                  <a:pt x="24" y="0"/>
                </a:cubicBezTo>
                <a:cubicBezTo>
                  <a:pt x="18" y="0"/>
                  <a:pt x="12" y="6"/>
                  <a:pt x="12" y="12"/>
                </a:cubicBezTo>
                <a:cubicBezTo>
                  <a:pt x="12" y="16"/>
                  <a:pt x="14" y="20"/>
                  <a:pt x="17" y="22"/>
                </a:cubicBezTo>
                <a:cubicBezTo>
                  <a:pt x="16" y="21"/>
                  <a:pt x="14" y="21"/>
                  <a:pt x="13" y="21"/>
                </a:cubicBezTo>
                <a:cubicBezTo>
                  <a:pt x="6" y="21"/>
                  <a:pt x="0" y="27"/>
                  <a:pt x="0" y="33"/>
                </a:cubicBezTo>
                <a:cubicBezTo>
                  <a:pt x="0" y="40"/>
                  <a:pt x="6" y="45"/>
                  <a:pt x="13" y="45"/>
                </a:cubicBezTo>
                <a:cubicBezTo>
                  <a:pt x="19" y="45"/>
                  <a:pt x="25" y="40"/>
                  <a:pt x="25" y="33"/>
                </a:cubicBezTo>
                <a:cubicBezTo>
                  <a:pt x="25" y="29"/>
                  <a:pt x="23" y="26"/>
                  <a:pt x="20" y="23"/>
                </a:cubicBezTo>
                <a:cubicBezTo>
                  <a:pt x="21" y="24"/>
                  <a:pt x="23" y="24"/>
                  <a:pt x="24" y="24"/>
                </a:cubicBezTo>
                <a:cubicBezTo>
                  <a:pt x="31" y="24"/>
                  <a:pt x="36" y="19"/>
                  <a:pt x="36" y="1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5" name="Oval 352"/>
          <p:cNvSpPr>
            <a:spLocks noChangeArrowheads="1"/>
          </p:cNvSpPr>
          <p:nvPr/>
        </p:nvSpPr>
        <p:spPr bwMode="auto">
          <a:xfrm>
            <a:off x="5555298" y="3419842"/>
            <a:ext cx="98425" cy="9842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6" name="Oval 353"/>
          <p:cNvSpPr>
            <a:spLocks noChangeArrowheads="1"/>
          </p:cNvSpPr>
          <p:nvPr/>
        </p:nvSpPr>
        <p:spPr bwMode="auto">
          <a:xfrm>
            <a:off x="5604511" y="3505567"/>
            <a:ext cx="101600" cy="9842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7" name="Freeform 354"/>
          <p:cNvSpPr/>
          <p:nvPr/>
        </p:nvSpPr>
        <p:spPr bwMode="auto">
          <a:xfrm>
            <a:off x="5475923" y="3192829"/>
            <a:ext cx="373063" cy="250825"/>
          </a:xfrm>
          <a:custGeom>
            <a:avLst/>
            <a:gdLst>
              <a:gd name="T0" fmla="*/ 0 w 91"/>
              <a:gd name="T1" fmla="*/ 41 h 61"/>
              <a:gd name="T2" fmla="*/ 1 w 91"/>
              <a:gd name="T3" fmla="*/ 40 h 61"/>
              <a:gd name="T4" fmla="*/ 32 w 91"/>
              <a:gd name="T5" fmla="*/ 20 h 61"/>
              <a:gd name="T6" fmla="*/ 43 w 91"/>
              <a:gd name="T7" fmla="*/ 20 h 61"/>
              <a:gd name="T8" fmla="*/ 43 w 91"/>
              <a:gd name="T9" fmla="*/ 3 h 61"/>
              <a:gd name="T10" fmla="*/ 46 w 91"/>
              <a:gd name="T11" fmla="*/ 2 h 61"/>
              <a:gd name="T12" fmla="*/ 49 w 91"/>
              <a:gd name="T13" fmla="*/ 22 h 61"/>
              <a:gd name="T14" fmla="*/ 85 w 91"/>
              <a:gd name="T15" fmla="*/ 39 h 61"/>
              <a:gd name="T16" fmla="*/ 68 w 91"/>
              <a:gd name="T17" fmla="*/ 32 h 61"/>
              <a:gd name="T18" fmla="*/ 56 w 91"/>
              <a:gd name="T19" fmla="*/ 39 h 61"/>
              <a:gd name="T20" fmla="*/ 50 w 91"/>
              <a:gd name="T21" fmla="*/ 29 h 61"/>
              <a:gd name="T22" fmla="*/ 31 w 91"/>
              <a:gd name="T23" fmla="*/ 36 h 61"/>
              <a:gd name="T24" fmla="*/ 27 w 91"/>
              <a:gd name="T25" fmla="*/ 34 h 61"/>
              <a:gd name="T26" fmla="*/ 0 w 91"/>
              <a:gd name="T27" fmla="*/ 4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1" h="61">
                <a:moveTo>
                  <a:pt x="0" y="41"/>
                </a:moveTo>
                <a:cubicBezTo>
                  <a:pt x="0" y="41"/>
                  <a:pt x="1" y="41"/>
                  <a:pt x="1" y="40"/>
                </a:cubicBezTo>
                <a:cubicBezTo>
                  <a:pt x="3" y="34"/>
                  <a:pt x="11" y="20"/>
                  <a:pt x="32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3"/>
                  <a:pt x="45" y="0"/>
                  <a:pt x="46" y="2"/>
                </a:cubicBezTo>
                <a:cubicBezTo>
                  <a:pt x="46" y="10"/>
                  <a:pt x="49" y="22"/>
                  <a:pt x="49" y="22"/>
                </a:cubicBezTo>
                <a:cubicBezTo>
                  <a:pt x="49" y="22"/>
                  <a:pt x="79" y="18"/>
                  <a:pt x="85" y="39"/>
                </a:cubicBezTo>
                <a:cubicBezTo>
                  <a:pt x="91" y="61"/>
                  <a:pt x="81" y="32"/>
                  <a:pt x="68" y="32"/>
                </a:cubicBezTo>
                <a:cubicBezTo>
                  <a:pt x="56" y="31"/>
                  <a:pt x="56" y="39"/>
                  <a:pt x="56" y="39"/>
                </a:cubicBezTo>
                <a:cubicBezTo>
                  <a:pt x="50" y="29"/>
                  <a:pt x="50" y="29"/>
                  <a:pt x="50" y="29"/>
                </a:cubicBezTo>
                <a:cubicBezTo>
                  <a:pt x="31" y="36"/>
                  <a:pt x="31" y="36"/>
                  <a:pt x="31" y="36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6" y="20"/>
                  <a:pt x="0" y="4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8" name="Freeform 355"/>
          <p:cNvSpPr>
            <a:spLocks noEditPoints="1"/>
          </p:cNvSpPr>
          <p:nvPr/>
        </p:nvSpPr>
        <p:spPr bwMode="auto">
          <a:xfrm>
            <a:off x="6229986" y="3230929"/>
            <a:ext cx="481013" cy="327025"/>
          </a:xfrm>
          <a:custGeom>
            <a:avLst/>
            <a:gdLst>
              <a:gd name="T0" fmla="*/ 116 w 117"/>
              <a:gd name="T1" fmla="*/ 25 h 80"/>
              <a:gd name="T2" fmla="*/ 112 w 117"/>
              <a:gd name="T3" fmla="*/ 15 h 80"/>
              <a:gd name="T4" fmla="*/ 96 w 117"/>
              <a:gd name="T5" fmla="*/ 5 h 80"/>
              <a:gd name="T6" fmla="*/ 79 w 117"/>
              <a:gd name="T7" fmla="*/ 1 h 80"/>
              <a:gd name="T8" fmla="*/ 47 w 117"/>
              <a:gd name="T9" fmla="*/ 2 h 80"/>
              <a:gd name="T10" fmla="*/ 18 w 117"/>
              <a:gd name="T11" fmla="*/ 16 h 80"/>
              <a:gd name="T12" fmla="*/ 2 w 117"/>
              <a:gd name="T13" fmla="*/ 43 h 80"/>
              <a:gd name="T14" fmla="*/ 2 w 117"/>
              <a:gd name="T15" fmla="*/ 62 h 80"/>
              <a:gd name="T16" fmla="*/ 19 w 117"/>
              <a:gd name="T17" fmla="*/ 76 h 80"/>
              <a:gd name="T18" fmla="*/ 37 w 117"/>
              <a:gd name="T19" fmla="*/ 80 h 80"/>
              <a:gd name="T20" fmla="*/ 56 w 117"/>
              <a:gd name="T21" fmla="*/ 79 h 80"/>
              <a:gd name="T22" fmla="*/ 57 w 117"/>
              <a:gd name="T23" fmla="*/ 79 h 80"/>
              <a:gd name="T24" fmla="*/ 57 w 117"/>
              <a:gd name="T25" fmla="*/ 79 h 80"/>
              <a:gd name="T26" fmla="*/ 65 w 117"/>
              <a:gd name="T27" fmla="*/ 74 h 80"/>
              <a:gd name="T28" fmla="*/ 67 w 117"/>
              <a:gd name="T29" fmla="*/ 64 h 80"/>
              <a:gd name="T30" fmla="*/ 65 w 117"/>
              <a:gd name="T31" fmla="*/ 59 h 80"/>
              <a:gd name="T32" fmla="*/ 56 w 117"/>
              <a:gd name="T33" fmla="*/ 46 h 80"/>
              <a:gd name="T34" fmla="*/ 56 w 117"/>
              <a:gd name="T35" fmla="*/ 42 h 80"/>
              <a:gd name="T36" fmla="*/ 58 w 117"/>
              <a:gd name="T37" fmla="*/ 39 h 80"/>
              <a:gd name="T38" fmla="*/ 59 w 117"/>
              <a:gd name="T39" fmla="*/ 38 h 80"/>
              <a:gd name="T40" fmla="*/ 59 w 117"/>
              <a:gd name="T41" fmla="*/ 38 h 80"/>
              <a:gd name="T42" fmla="*/ 60 w 117"/>
              <a:gd name="T43" fmla="*/ 38 h 80"/>
              <a:gd name="T44" fmla="*/ 62 w 117"/>
              <a:gd name="T45" fmla="*/ 37 h 80"/>
              <a:gd name="T46" fmla="*/ 66 w 117"/>
              <a:gd name="T47" fmla="*/ 38 h 80"/>
              <a:gd name="T48" fmla="*/ 71 w 117"/>
              <a:gd name="T49" fmla="*/ 42 h 80"/>
              <a:gd name="T50" fmla="*/ 78 w 117"/>
              <a:gd name="T51" fmla="*/ 48 h 80"/>
              <a:gd name="T52" fmla="*/ 88 w 117"/>
              <a:gd name="T53" fmla="*/ 52 h 80"/>
              <a:gd name="T54" fmla="*/ 99 w 117"/>
              <a:gd name="T55" fmla="*/ 50 h 80"/>
              <a:gd name="T56" fmla="*/ 107 w 117"/>
              <a:gd name="T57" fmla="*/ 44 h 80"/>
              <a:gd name="T58" fmla="*/ 114 w 117"/>
              <a:gd name="T59" fmla="*/ 37 h 80"/>
              <a:gd name="T60" fmla="*/ 116 w 117"/>
              <a:gd name="T61" fmla="*/ 25 h 80"/>
              <a:gd name="T62" fmla="*/ 59 w 117"/>
              <a:gd name="T63" fmla="*/ 38 h 80"/>
              <a:gd name="T64" fmla="*/ 59 w 117"/>
              <a:gd name="T65" fmla="*/ 38 h 80"/>
              <a:gd name="T66" fmla="*/ 107 w 117"/>
              <a:gd name="T67" fmla="*/ 33 h 80"/>
              <a:gd name="T68" fmla="*/ 96 w 117"/>
              <a:gd name="T69" fmla="*/ 43 h 80"/>
              <a:gd name="T70" fmla="*/ 89 w 117"/>
              <a:gd name="T71" fmla="*/ 44 h 80"/>
              <a:gd name="T72" fmla="*/ 82 w 117"/>
              <a:gd name="T73" fmla="*/ 41 h 80"/>
              <a:gd name="T74" fmla="*/ 69 w 117"/>
              <a:gd name="T75" fmla="*/ 32 h 80"/>
              <a:gd name="T76" fmla="*/ 61 w 117"/>
              <a:gd name="T77" fmla="*/ 30 h 80"/>
              <a:gd name="T78" fmla="*/ 54 w 117"/>
              <a:gd name="T79" fmla="*/ 34 h 80"/>
              <a:gd name="T80" fmla="*/ 50 w 117"/>
              <a:gd name="T81" fmla="*/ 41 h 80"/>
              <a:gd name="T82" fmla="*/ 51 w 117"/>
              <a:gd name="T83" fmla="*/ 49 h 80"/>
              <a:gd name="T84" fmla="*/ 61 w 117"/>
              <a:gd name="T85" fmla="*/ 61 h 80"/>
              <a:gd name="T86" fmla="*/ 62 w 117"/>
              <a:gd name="T87" fmla="*/ 68 h 80"/>
              <a:gd name="T88" fmla="*/ 56 w 117"/>
              <a:gd name="T89" fmla="*/ 72 h 80"/>
              <a:gd name="T90" fmla="*/ 37 w 117"/>
              <a:gd name="T91" fmla="*/ 73 h 80"/>
              <a:gd name="T92" fmla="*/ 19 w 117"/>
              <a:gd name="T93" fmla="*/ 71 h 80"/>
              <a:gd name="T94" fmla="*/ 5 w 117"/>
              <a:gd name="T95" fmla="*/ 61 h 80"/>
              <a:gd name="T96" fmla="*/ 2 w 117"/>
              <a:gd name="T97" fmla="*/ 43 h 80"/>
              <a:gd name="T98" fmla="*/ 19 w 117"/>
              <a:gd name="T99" fmla="*/ 17 h 80"/>
              <a:gd name="T100" fmla="*/ 47 w 117"/>
              <a:gd name="T101" fmla="*/ 5 h 80"/>
              <a:gd name="T102" fmla="*/ 78 w 117"/>
              <a:gd name="T103" fmla="*/ 6 h 80"/>
              <a:gd name="T104" fmla="*/ 94 w 117"/>
              <a:gd name="T105" fmla="*/ 11 h 80"/>
              <a:gd name="T106" fmla="*/ 106 w 117"/>
              <a:gd name="T107" fmla="*/ 19 h 80"/>
              <a:gd name="T108" fmla="*/ 109 w 117"/>
              <a:gd name="T109" fmla="*/ 26 h 80"/>
              <a:gd name="T110" fmla="*/ 107 w 117"/>
              <a:gd name="T111" fmla="*/ 3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7" h="80">
                <a:moveTo>
                  <a:pt x="116" y="25"/>
                </a:moveTo>
                <a:cubicBezTo>
                  <a:pt x="116" y="21"/>
                  <a:pt x="114" y="17"/>
                  <a:pt x="112" y="15"/>
                </a:cubicBezTo>
                <a:cubicBezTo>
                  <a:pt x="107" y="9"/>
                  <a:pt x="101" y="7"/>
                  <a:pt x="96" y="5"/>
                </a:cubicBezTo>
                <a:cubicBezTo>
                  <a:pt x="90" y="3"/>
                  <a:pt x="85" y="2"/>
                  <a:pt x="79" y="1"/>
                </a:cubicBezTo>
                <a:cubicBezTo>
                  <a:pt x="68" y="0"/>
                  <a:pt x="58" y="1"/>
                  <a:pt x="47" y="2"/>
                </a:cubicBezTo>
                <a:cubicBezTo>
                  <a:pt x="36" y="4"/>
                  <a:pt x="26" y="9"/>
                  <a:pt x="18" y="16"/>
                </a:cubicBezTo>
                <a:cubicBezTo>
                  <a:pt x="10" y="23"/>
                  <a:pt x="4" y="32"/>
                  <a:pt x="2" y="43"/>
                </a:cubicBezTo>
                <a:cubicBezTo>
                  <a:pt x="1" y="51"/>
                  <a:pt x="0" y="52"/>
                  <a:pt x="2" y="62"/>
                </a:cubicBezTo>
                <a:cubicBezTo>
                  <a:pt x="4" y="68"/>
                  <a:pt x="7" y="72"/>
                  <a:pt x="19" y="76"/>
                </a:cubicBezTo>
                <a:cubicBezTo>
                  <a:pt x="25" y="78"/>
                  <a:pt x="31" y="79"/>
                  <a:pt x="37" y="80"/>
                </a:cubicBezTo>
                <a:cubicBezTo>
                  <a:pt x="44" y="80"/>
                  <a:pt x="50" y="80"/>
                  <a:pt x="56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60" y="78"/>
                  <a:pt x="63" y="77"/>
                  <a:pt x="65" y="74"/>
                </a:cubicBezTo>
                <a:cubicBezTo>
                  <a:pt x="67" y="72"/>
                  <a:pt x="69" y="68"/>
                  <a:pt x="67" y="64"/>
                </a:cubicBezTo>
                <a:cubicBezTo>
                  <a:pt x="67" y="62"/>
                  <a:pt x="66" y="60"/>
                  <a:pt x="65" y="59"/>
                </a:cubicBezTo>
                <a:cubicBezTo>
                  <a:pt x="62" y="53"/>
                  <a:pt x="58" y="50"/>
                  <a:pt x="56" y="46"/>
                </a:cubicBezTo>
                <a:cubicBezTo>
                  <a:pt x="55" y="44"/>
                  <a:pt x="55" y="42"/>
                  <a:pt x="56" y="42"/>
                </a:cubicBezTo>
                <a:cubicBezTo>
                  <a:pt x="56" y="41"/>
                  <a:pt x="57" y="40"/>
                  <a:pt x="58" y="39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7"/>
                  <a:pt x="62" y="37"/>
                  <a:pt x="62" y="37"/>
                </a:cubicBezTo>
                <a:cubicBezTo>
                  <a:pt x="63" y="37"/>
                  <a:pt x="64" y="37"/>
                  <a:pt x="66" y="38"/>
                </a:cubicBezTo>
                <a:cubicBezTo>
                  <a:pt x="67" y="39"/>
                  <a:pt x="69" y="40"/>
                  <a:pt x="71" y="42"/>
                </a:cubicBezTo>
                <a:cubicBezTo>
                  <a:pt x="73" y="44"/>
                  <a:pt x="75" y="46"/>
                  <a:pt x="78" y="48"/>
                </a:cubicBezTo>
                <a:cubicBezTo>
                  <a:pt x="80" y="49"/>
                  <a:pt x="84" y="51"/>
                  <a:pt x="88" y="52"/>
                </a:cubicBezTo>
                <a:cubicBezTo>
                  <a:pt x="92" y="53"/>
                  <a:pt x="96" y="51"/>
                  <a:pt x="99" y="50"/>
                </a:cubicBezTo>
                <a:cubicBezTo>
                  <a:pt x="102" y="48"/>
                  <a:pt x="105" y="46"/>
                  <a:pt x="107" y="44"/>
                </a:cubicBezTo>
                <a:cubicBezTo>
                  <a:pt x="110" y="42"/>
                  <a:pt x="112" y="40"/>
                  <a:pt x="114" y="37"/>
                </a:cubicBezTo>
                <a:cubicBezTo>
                  <a:pt x="115" y="34"/>
                  <a:pt x="117" y="30"/>
                  <a:pt x="116" y="25"/>
                </a:cubicBezTo>
                <a:close/>
                <a:moveTo>
                  <a:pt x="59" y="38"/>
                </a:moveTo>
                <a:cubicBezTo>
                  <a:pt x="59" y="38"/>
                  <a:pt x="59" y="38"/>
                  <a:pt x="59" y="38"/>
                </a:cubicBezTo>
                <a:close/>
                <a:moveTo>
                  <a:pt x="107" y="33"/>
                </a:moveTo>
                <a:cubicBezTo>
                  <a:pt x="105" y="37"/>
                  <a:pt x="100" y="41"/>
                  <a:pt x="96" y="43"/>
                </a:cubicBezTo>
                <a:cubicBezTo>
                  <a:pt x="94" y="44"/>
                  <a:pt x="91" y="45"/>
                  <a:pt x="89" y="44"/>
                </a:cubicBezTo>
                <a:cubicBezTo>
                  <a:pt x="86" y="44"/>
                  <a:pt x="84" y="43"/>
                  <a:pt x="82" y="41"/>
                </a:cubicBezTo>
                <a:cubicBezTo>
                  <a:pt x="78" y="39"/>
                  <a:pt x="74" y="34"/>
                  <a:pt x="69" y="32"/>
                </a:cubicBezTo>
                <a:cubicBezTo>
                  <a:pt x="67" y="30"/>
                  <a:pt x="64" y="30"/>
                  <a:pt x="61" y="30"/>
                </a:cubicBezTo>
                <a:cubicBezTo>
                  <a:pt x="58" y="31"/>
                  <a:pt x="56" y="32"/>
                  <a:pt x="54" y="34"/>
                </a:cubicBezTo>
                <a:cubicBezTo>
                  <a:pt x="52" y="36"/>
                  <a:pt x="50" y="38"/>
                  <a:pt x="50" y="41"/>
                </a:cubicBezTo>
                <a:cubicBezTo>
                  <a:pt x="49" y="44"/>
                  <a:pt x="50" y="46"/>
                  <a:pt x="51" y="49"/>
                </a:cubicBezTo>
                <a:cubicBezTo>
                  <a:pt x="54" y="53"/>
                  <a:pt x="58" y="57"/>
                  <a:pt x="61" y="61"/>
                </a:cubicBezTo>
                <a:cubicBezTo>
                  <a:pt x="62" y="63"/>
                  <a:pt x="63" y="66"/>
                  <a:pt x="62" y="68"/>
                </a:cubicBezTo>
                <a:cubicBezTo>
                  <a:pt x="61" y="70"/>
                  <a:pt x="58" y="71"/>
                  <a:pt x="56" y="72"/>
                </a:cubicBezTo>
                <a:cubicBezTo>
                  <a:pt x="50" y="73"/>
                  <a:pt x="44" y="73"/>
                  <a:pt x="37" y="73"/>
                </a:cubicBezTo>
                <a:cubicBezTo>
                  <a:pt x="31" y="73"/>
                  <a:pt x="25" y="73"/>
                  <a:pt x="19" y="71"/>
                </a:cubicBezTo>
                <a:cubicBezTo>
                  <a:pt x="14" y="69"/>
                  <a:pt x="8" y="66"/>
                  <a:pt x="5" y="61"/>
                </a:cubicBezTo>
                <a:cubicBezTo>
                  <a:pt x="2" y="55"/>
                  <a:pt x="1" y="49"/>
                  <a:pt x="2" y="43"/>
                </a:cubicBezTo>
                <a:cubicBezTo>
                  <a:pt x="5" y="33"/>
                  <a:pt x="11" y="24"/>
                  <a:pt x="19" y="17"/>
                </a:cubicBezTo>
                <a:cubicBezTo>
                  <a:pt x="27" y="10"/>
                  <a:pt x="37" y="6"/>
                  <a:pt x="47" y="5"/>
                </a:cubicBezTo>
                <a:cubicBezTo>
                  <a:pt x="58" y="4"/>
                  <a:pt x="68" y="5"/>
                  <a:pt x="78" y="6"/>
                </a:cubicBezTo>
                <a:cubicBezTo>
                  <a:pt x="84" y="7"/>
                  <a:pt x="89" y="9"/>
                  <a:pt x="94" y="11"/>
                </a:cubicBezTo>
                <a:cubicBezTo>
                  <a:pt x="98" y="13"/>
                  <a:pt x="103" y="15"/>
                  <a:pt x="106" y="19"/>
                </a:cubicBezTo>
                <a:cubicBezTo>
                  <a:pt x="108" y="21"/>
                  <a:pt x="109" y="23"/>
                  <a:pt x="109" y="26"/>
                </a:cubicBezTo>
                <a:cubicBezTo>
                  <a:pt x="109" y="28"/>
                  <a:pt x="109" y="31"/>
                  <a:pt x="107" y="3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9" name="Oval 356"/>
          <p:cNvSpPr>
            <a:spLocks noChangeArrowheads="1"/>
          </p:cNvSpPr>
          <p:nvPr/>
        </p:nvSpPr>
        <p:spPr bwMode="auto">
          <a:xfrm>
            <a:off x="6325236" y="3443654"/>
            <a:ext cx="52388" cy="539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0" name="Freeform 357"/>
          <p:cNvSpPr>
            <a:spLocks noEditPoints="1"/>
          </p:cNvSpPr>
          <p:nvPr/>
        </p:nvSpPr>
        <p:spPr bwMode="auto">
          <a:xfrm>
            <a:off x="7009448" y="3200767"/>
            <a:ext cx="479425" cy="333375"/>
          </a:xfrm>
          <a:custGeom>
            <a:avLst/>
            <a:gdLst>
              <a:gd name="T0" fmla="*/ 116 w 117"/>
              <a:gd name="T1" fmla="*/ 25 h 81"/>
              <a:gd name="T2" fmla="*/ 112 w 117"/>
              <a:gd name="T3" fmla="*/ 15 h 81"/>
              <a:gd name="T4" fmla="*/ 96 w 117"/>
              <a:gd name="T5" fmla="*/ 5 h 81"/>
              <a:gd name="T6" fmla="*/ 79 w 117"/>
              <a:gd name="T7" fmla="*/ 1 h 81"/>
              <a:gd name="T8" fmla="*/ 47 w 117"/>
              <a:gd name="T9" fmla="*/ 2 h 81"/>
              <a:gd name="T10" fmla="*/ 18 w 117"/>
              <a:gd name="T11" fmla="*/ 16 h 81"/>
              <a:gd name="T12" fmla="*/ 2 w 117"/>
              <a:gd name="T13" fmla="*/ 43 h 81"/>
              <a:gd name="T14" fmla="*/ 2 w 117"/>
              <a:gd name="T15" fmla="*/ 62 h 81"/>
              <a:gd name="T16" fmla="*/ 19 w 117"/>
              <a:gd name="T17" fmla="*/ 76 h 81"/>
              <a:gd name="T18" fmla="*/ 38 w 117"/>
              <a:gd name="T19" fmla="*/ 79 h 81"/>
              <a:gd name="T20" fmla="*/ 57 w 117"/>
              <a:gd name="T21" fmla="*/ 79 h 81"/>
              <a:gd name="T22" fmla="*/ 66 w 117"/>
              <a:gd name="T23" fmla="*/ 74 h 81"/>
              <a:gd name="T24" fmla="*/ 65 w 117"/>
              <a:gd name="T25" fmla="*/ 59 h 81"/>
              <a:gd name="T26" fmla="*/ 56 w 117"/>
              <a:gd name="T27" fmla="*/ 46 h 81"/>
              <a:gd name="T28" fmla="*/ 56 w 117"/>
              <a:gd name="T29" fmla="*/ 42 h 81"/>
              <a:gd name="T30" fmla="*/ 58 w 117"/>
              <a:gd name="T31" fmla="*/ 39 h 81"/>
              <a:gd name="T32" fmla="*/ 59 w 117"/>
              <a:gd name="T33" fmla="*/ 38 h 81"/>
              <a:gd name="T34" fmla="*/ 59 w 117"/>
              <a:gd name="T35" fmla="*/ 38 h 81"/>
              <a:gd name="T36" fmla="*/ 60 w 117"/>
              <a:gd name="T37" fmla="*/ 37 h 81"/>
              <a:gd name="T38" fmla="*/ 62 w 117"/>
              <a:gd name="T39" fmla="*/ 37 h 81"/>
              <a:gd name="T40" fmla="*/ 66 w 117"/>
              <a:gd name="T41" fmla="*/ 38 h 81"/>
              <a:gd name="T42" fmla="*/ 71 w 117"/>
              <a:gd name="T43" fmla="*/ 42 h 81"/>
              <a:gd name="T44" fmla="*/ 78 w 117"/>
              <a:gd name="T45" fmla="*/ 47 h 81"/>
              <a:gd name="T46" fmla="*/ 88 w 117"/>
              <a:gd name="T47" fmla="*/ 52 h 81"/>
              <a:gd name="T48" fmla="*/ 99 w 117"/>
              <a:gd name="T49" fmla="*/ 50 h 81"/>
              <a:gd name="T50" fmla="*/ 107 w 117"/>
              <a:gd name="T51" fmla="*/ 44 h 81"/>
              <a:gd name="T52" fmla="*/ 114 w 117"/>
              <a:gd name="T53" fmla="*/ 36 h 81"/>
              <a:gd name="T54" fmla="*/ 116 w 117"/>
              <a:gd name="T55" fmla="*/ 25 h 81"/>
              <a:gd name="T56" fmla="*/ 60 w 117"/>
              <a:gd name="T57" fmla="*/ 38 h 81"/>
              <a:gd name="T58" fmla="*/ 60 w 117"/>
              <a:gd name="T59" fmla="*/ 38 h 81"/>
              <a:gd name="T60" fmla="*/ 107 w 117"/>
              <a:gd name="T61" fmla="*/ 33 h 81"/>
              <a:gd name="T62" fmla="*/ 96 w 117"/>
              <a:gd name="T63" fmla="*/ 43 h 81"/>
              <a:gd name="T64" fmla="*/ 89 w 117"/>
              <a:gd name="T65" fmla="*/ 44 h 81"/>
              <a:gd name="T66" fmla="*/ 82 w 117"/>
              <a:gd name="T67" fmla="*/ 41 h 81"/>
              <a:gd name="T68" fmla="*/ 69 w 117"/>
              <a:gd name="T69" fmla="*/ 32 h 81"/>
              <a:gd name="T70" fmla="*/ 61 w 117"/>
              <a:gd name="T71" fmla="*/ 30 h 81"/>
              <a:gd name="T72" fmla="*/ 54 w 117"/>
              <a:gd name="T73" fmla="*/ 34 h 81"/>
              <a:gd name="T74" fmla="*/ 50 w 117"/>
              <a:gd name="T75" fmla="*/ 41 h 81"/>
              <a:gd name="T76" fmla="*/ 52 w 117"/>
              <a:gd name="T77" fmla="*/ 48 h 81"/>
              <a:gd name="T78" fmla="*/ 61 w 117"/>
              <a:gd name="T79" fmla="*/ 61 h 81"/>
              <a:gd name="T80" fmla="*/ 62 w 117"/>
              <a:gd name="T81" fmla="*/ 68 h 81"/>
              <a:gd name="T82" fmla="*/ 56 w 117"/>
              <a:gd name="T83" fmla="*/ 72 h 81"/>
              <a:gd name="T84" fmla="*/ 38 w 117"/>
              <a:gd name="T85" fmla="*/ 73 h 81"/>
              <a:gd name="T86" fmla="*/ 19 w 117"/>
              <a:gd name="T87" fmla="*/ 71 h 81"/>
              <a:gd name="T88" fmla="*/ 5 w 117"/>
              <a:gd name="T89" fmla="*/ 60 h 81"/>
              <a:gd name="T90" fmla="*/ 2 w 117"/>
              <a:gd name="T91" fmla="*/ 43 h 81"/>
              <a:gd name="T92" fmla="*/ 19 w 117"/>
              <a:gd name="T93" fmla="*/ 17 h 81"/>
              <a:gd name="T94" fmla="*/ 47 w 117"/>
              <a:gd name="T95" fmla="*/ 5 h 81"/>
              <a:gd name="T96" fmla="*/ 79 w 117"/>
              <a:gd name="T97" fmla="*/ 6 h 81"/>
              <a:gd name="T98" fmla="*/ 94 w 117"/>
              <a:gd name="T99" fmla="*/ 10 h 81"/>
              <a:gd name="T100" fmla="*/ 106 w 117"/>
              <a:gd name="T101" fmla="*/ 19 h 81"/>
              <a:gd name="T102" fmla="*/ 109 w 117"/>
              <a:gd name="T103" fmla="*/ 26 h 81"/>
              <a:gd name="T104" fmla="*/ 107 w 117"/>
              <a:gd name="T105" fmla="*/ 3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7" h="81">
                <a:moveTo>
                  <a:pt x="116" y="25"/>
                </a:moveTo>
                <a:cubicBezTo>
                  <a:pt x="116" y="21"/>
                  <a:pt x="114" y="17"/>
                  <a:pt x="112" y="15"/>
                </a:cubicBezTo>
                <a:cubicBezTo>
                  <a:pt x="107" y="9"/>
                  <a:pt x="101" y="7"/>
                  <a:pt x="96" y="5"/>
                </a:cubicBezTo>
                <a:cubicBezTo>
                  <a:pt x="90" y="3"/>
                  <a:pt x="85" y="2"/>
                  <a:pt x="79" y="1"/>
                </a:cubicBezTo>
                <a:cubicBezTo>
                  <a:pt x="68" y="0"/>
                  <a:pt x="58" y="0"/>
                  <a:pt x="47" y="2"/>
                </a:cubicBezTo>
                <a:cubicBezTo>
                  <a:pt x="36" y="4"/>
                  <a:pt x="26" y="8"/>
                  <a:pt x="18" y="16"/>
                </a:cubicBezTo>
                <a:cubicBezTo>
                  <a:pt x="10" y="23"/>
                  <a:pt x="4" y="32"/>
                  <a:pt x="2" y="43"/>
                </a:cubicBezTo>
                <a:cubicBezTo>
                  <a:pt x="1" y="51"/>
                  <a:pt x="0" y="52"/>
                  <a:pt x="2" y="62"/>
                </a:cubicBezTo>
                <a:cubicBezTo>
                  <a:pt x="4" y="68"/>
                  <a:pt x="7" y="72"/>
                  <a:pt x="19" y="76"/>
                </a:cubicBezTo>
                <a:cubicBezTo>
                  <a:pt x="25" y="78"/>
                  <a:pt x="31" y="79"/>
                  <a:pt x="38" y="79"/>
                </a:cubicBezTo>
                <a:cubicBezTo>
                  <a:pt x="49" y="81"/>
                  <a:pt x="57" y="79"/>
                  <a:pt x="57" y="79"/>
                </a:cubicBezTo>
                <a:cubicBezTo>
                  <a:pt x="57" y="79"/>
                  <a:pt x="63" y="77"/>
                  <a:pt x="66" y="74"/>
                </a:cubicBezTo>
                <a:cubicBezTo>
                  <a:pt x="71" y="68"/>
                  <a:pt x="66" y="60"/>
                  <a:pt x="65" y="59"/>
                </a:cubicBezTo>
                <a:cubicBezTo>
                  <a:pt x="62" y="53"/>
                  <a:pt x="58" y="49"/>
                  <a:pt x="56" y="46"/>
                </a:cubicBezTo>
                <a:cubicBezTo>
                  <a:pt x="56" y="44"/>
                  <a:pt x="55" y="42"/>
                  <a:pt x="56" y="42"/>
                </a:cubicBezTo>
                <a:cubicBezTo>
                  <a:pt x="56" y="41"/>
                  <a:pt x="57" y="40"/>
                  <a:pt x="58" y="39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7"/>
                </a:cubicBezTo>
                <a:cubicBezTo>
                  <a:pt x="61" y="37"/>
                  <a:pt x="62" y="37"/>
                  <a:pt x="62" y="37"/>
                </a:cubicBezTo>
                <a:cubicBezTo>
                  <a:pt x="63" y="37"/>
                  <a:pt x="64" y="37"/>
                  <a:pt x="66" y="38"/>
                </a:cubicBezTo>
                <a:cubicBezTo>
                  <a:pt x="67" y="39"/>
                  <a:pt x="69" y="40"/>
                  <a:pt x="71" y="42"/>
                </a:cubicBezTo>
                <a:cubicBezTo>
                  <a:pt x="73" y="44"/>
                  <a:pt x="75" y="46"/>
                  <a:pt x="78" y="47"/>
                </a:cubicBezTo>
                <a:cubicBezTo>
                  <a:pt x="80" y="49"/>
                  <a:pt x="84" y="51"/>
                  <a:pt x="88" y="52"/>
                </a:cubicBezTo>
                <a:cubicBezTo>
                  <a:pt x="92" y="52"/>
                  <a:pt x="96" y="51"/>
                  <a:pt x="99" y="50"/>
                </a:cubicBezTo>
                <a:cubicBezTo>
                  <a:pt x="102" y="48"/>
                  <a:pt x="105" y="46"/>
                  <a:pt x="107" y="44"/>
                </a:cubicBezTo>
                <a:cubicBezTo>
                  <a:pt x="110" y="42"/>
                  <a:pt x="112" y="40"/>
                  <a:pt x="114" y="36"/>
                </a:cubicBezTo>
                <a:cubicBezTo>
                  <a:pt x="116" y="33"/>
                  <a:pt x="117" y="29"/>
                  <a:pt x="116" y="25"/>
                </a:cubicBezTo>
                <a:close/>
                <a:moveTo>
                  <a:pt x="60" y="38"/>
                </a:moveTo>
                <a:cubicBezTo>
                  <a:pt x="60" y="38"/>
                  <a:pt x="60" y="38"/>
                  <a:pt x="60" y="38"/>
                </a:cubicBezTo>
                <a:close/>
                <a:moveTo>
                  <a:pt x="107" y="33"/>
                </a:moveTo>
                <a:cubicBezTo>
                  <a:pt x="105" y="37"/>
                  <a:pt x="101" y="41"/>
                  <a:pt x="96" y="43"/>
                </a:cubicBezTo>
                <a:cubicBezTo>
                  <a:pt x="94" y="44"/>
                  <a:pt x="91" y="44"/>
                  <a:pt x="89" y="44"/>
                </a:cubicBezTo>
                <a:cubicBezTo>
                  <a:pt x="86" y="44"/>
                  <a:pt x="84" y="43"/>
                  <a:pt x="82" y="41"/>
                </a:cubicBezTo>
                <a:cubicBezTo>
                  <a:pt x="78" y="38"/>
                  <a:pt x="74" y="34"/>
                  <a:pt x="69" y="32"/>
                </a:cubicBezTo>
                <a:cubicBezTo>
                  <a:pt x="67" y="30"/>
                  <a:pt x="64" y="30"/>
                  <a:pt x="61" y="30"/>
                </a:cubicBezTo>
                <a:cubicBezTo>
                  <a:pt x="59" y="30"/>
                  <a:pt x="56" y="32"/>
                  <a:pt x="54" y="34"/>
                </a:cubicBezTo>
                <a:cubicBezTo>
                  <a:pt x="52" y="35"/>
                  <a:pt x="50" y="38"/>
                  <a:pt x="50" y="41"/>
                </a:cubicBezTo>
                <a:cubicBezTo>
                  <a:pt x="49" y="43"/>
                  <a:pt x="50" y="46"/>
                  <a:pt x="52" y="48"/>
                </a:cubicBezTo>
                <a:cubicBezTo>
                  <a:pt x="54" y="53"/>
                  <a:pt x="58" y="57"/>
                  <a:pt x="61" y="61"/>
                </a:cubicBezTo>
                <a:cubicBezTo>
                  <a:pt x="63" y="63"/>
                  <a:pt x="64" y="66"/>
                  <a:pt x="62" y="68"/>
                </a:cubicBezTo>
                <a:cubicBezTo>
                  <a:pt x="61" y="70"/>
                  <a:pt x="58" y="71"/>
                  <a:pt x="56" y="72"/>
                </a:cubicBezTo>
                <a:cubicBezTo>
                  <a:pt x="50" y="73"/>
                  <a:pt x="44" y="73"/>
                  <a:pt x="38" y="73"/>
                </a:cubicBezTo>
                <a:cubicBezTo>
                  <a:pt x="31" y="73"/>
                  <a:pt x="25" y="72"/>
                  <a:pt x="19" y="71"/>
                </a:cubicBezTo>
                <a:cubicBezTo>
                  <a:pt x="14" y="69"/>
                  <a:pt x="8" y="66"/>
                  <a:pt x="5" y="60"/>
                </a:cubicBezTo>
                <a:cubicBezTo>
                  <a:pt x="2" y="55"/>
                  <a:pt x="1" y="49"/>
                  <a:pt x="2" y="43"/>
                </a:cubicBezTo>
                <a:cubicBezTo>
                  <a:pt x="5" y="33"/>
                  <a:pt x="11" y="23"/>
                  <a:pt x="19" y="17"/>
                </a:cubicBezTo>
                <a:cubicBezTo>
                  <a:pt x="27" y="10"/>
                  <a:pt x="37" y="6"/>
                  <a:pt x="47" y="5"/>
                </a:cubicBezTo>
                <a:cubicBezTo>
                  <a:pt x="58" y="4"/>
                  <a:pt x="68" y="5"/>
                  <a:pt x="79" y="6"/>
                </a:cubicBezTo>
                <a:cubicBezTo>
                  <a:pt x="84" y="7"/>
                  <a:pt x="89" y="8"/>
                  <a:pt x="94" y="10"/>
                </a:cubicBezTo>
                <a:cubicBezTo>
                  <a:pt x="98" y="12"/>
                  <a:pt x="103" y="15"/>
                  <a:pt x="106" y="19"/>
                </a:cubicBezTo>
                <a:cubicBezTo>
                  <a:pt x="108" y="21"/>
                  <a:pt x="109" y="23"/>
                  <a:pt x="109" y="26"/>
                </a:cubicBezTo>
                <a:cubicBezTo>
                  <a:pt x="109" y="28"/>
                  <a:pt x="109" y="31"/>
                  <a:pt x="107" y="3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1" name="Freeform 358"/>
          <p:cNvSpPr/>
          <p:nvPr/>
        </p:nvSpPr>
        <p:spPr bwMode="auto">
          <a:xfrm>
            <a:off x="7074536" y="3402379"/>
            <a:ext cx="123825" cy="57150"/>
          </a:xfrm>
          <a:custGeom>
            <a:avLst/>
            <a:gdLst>
              <a:gd name="T0" fmla="*/ 30 w 30"/>
              <a:gd name="T1" fmla="*/ 3 h 14"/>
              <a:gd name="T2" fmla="*/ 26 w 30"/>
              <a:gd name="T3" fmla="*/ 8 h 14"/>
              <a:gd name="T4" fmla="*/ 7 w 30"/>
              <a:gd name="T5" fmla="*/ 13 h 14"/>
              <a:gd name="T6" fmla="*/ 1 w 30"/>
              <a:gd name="T7" fmla="*/ 10 h 14"/>
              <a:gd name="T8" fmla="*/ 5 w 30"/>
              <a:gd name="T9" fmla="*/ 5 h 14"/>
              <a:gd name="T10" fmla="*/ 24 w 30"/>
              <a:gd name="T11" fmla="*/ 1 h 14"/>
              <a:gd name="T12" fmla="*/ 30 w 30"/>
              <a:gd name="T13" fmla="*/ 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14">
                <a:moveTo>
                  <a:pt x="30" y="3"/>
                </a:moveTo>
                <a:cubicBezTo>
                  <a:pt x="30" y="5"/>
                  <a:pt x="28" y="8"/>
                  <a:pt x="26" y="8"/>
                </a:cubicBezTo>
                <a:cubicBezTo>
                  <a:pt x="7" y="13"/>
                  <a:pt x="7" y="13"/>
                  <a:pt x="7" y="13"/>
                </a:cubicBezTo>
                <a:cubicBezTo>
                  <a:pt x="4" y="14"/>
                  <a:pt x="1" y="13"/>
                  <a:pt x="1" y="10"/>
                </a:cubicBezTo>
                <a:cubicBezTo>
                  <a:pt x="0" y="8"/>
                  <a:pt x="2" y="6"/>
                  <a:pt x="5" y="5"/>
                </a:cubicBezTo>
                <a:cubicBezTo>
                  <a:pt x="24" y="1"/>
                  <a:pt x="24" y="1"/>
                  <a:pt x="24" y="1"/>
                </a:cubicBezTo>
                <a:cubicBezTo>
                  <a:pt x="27" y="0"/>
                  <a:pt x="29" y="1"/>
                  <a:pt x="30" y="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2" name="Freeform 359"/>
          <p:cNvSpPr/>
          <p:nvPr/>
        </p:nvSpPr>
        <p:spPr bwMode="auto">
          <a:xfrm>
            <a:off x="7063423" y="3340467"/>
            <a:ext cx="122238" cy="38100"/>
          </a:xfrm>
          <a:custGeom>
            <a:avLst/>
            <a:gdLst>
              <a:gd name="T0" fmla="*/ 30 w 30"/>
              <a:gd name="T1" fmla="*/ 4 h 9"/>
              <a:gd name="T2" fmla="*/ 25 w 30"/>
              <a:gd name="T3" fmla="*/ 9 h 9"/>
              <a:gd name="T4" fmla="*/ 5 w 30"/>
              <a:gd name="T5" fmla="*/ 9 h 9"/>
              <a:gd name="T6" fmla="*/ 0 w 30"/>
              <a:gd name="T7" fmla="*/ 5 h 9"/>
              <a:gd name="T8" fmla="*/ 5 w 30"/>
              <a:gd name="T9" fmla="*/ 1 h 9"/>
              <a:gd name="T10" fmla="*/ 25 w 30"/>
              <a:gd name="T11" fmla="*/ 1 h 9"/>
              <a:gd name="T12" fmla="*/ 30 w 30"/>
              <a:gd name="T13" fmla="*/ 4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9">
                <a:moveTo>
                  <a:pt x="30" y="4"/>
                </a:moveTo>
                <a:cubicBezTo>
                  <a:pt x="30" y="7"/>
                  <a:pt x="28" y="8"/>
                  <a:pt x="25" y="9"/>
                </a:cubicBez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3"/>
                  <a:pt x="2" y="1"/>
                  <a:pt x="5" y="1"/>
                </a:cubicBezTo>
                <a:cubicBezTo>
                  <a:pt x="25" y="1"/>
                  <a:pt x="25" y="1"/>
                  <a:pt x="25" y="1"/>
                </a:cubicBezTo>
                <a:cubicBezTo>
                  <a:pt x="27" y="0"/>
                  <a:pt x="30" y="2"/>
                  <a:pt x="30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3" name="Freeform 360"/>
          <p:cNvSpPr/>
          <p:nvPr/>
        </p:nvSpPr>
        <p:spPr bwMode="auto">
          <a:xfrm>
            <a:off x="7107873" y="3254742"/>
            <a:ext cx="114300" cy="82550"/>
          </a:xfrm>
          <a:custGeom>
            <a:avLst/>
            <a:gdLst>
              <a:gd name="T0" fmla="*/ 27 w 28"/>
              <a:gd name="T1" fmla="*/ 18 h 20"/>
              <a:gd name="T2" fmla="*/ 20 w 28"/>
              <a:gd name="T3" fmla="*/ 19 h 20"/>
              <a:gd name="T4" fmla="*/ 4 w 28"/>
              <a:gd name="T5" fmla="*/ 8 h 20"/>
              <a:gd name="T6" fmla="*/ 1 w 28"/>
              <a:gd name="T7" fmla="*/ 2 h 20"/>
              <a:gd name="T8" fmla="*/ 8 w 28"/>
              <a:gd name="T9" fmla="*/ 2 h 20"/>
              <a:gd name="T10" fmla="*/ 25 w 28"/>
              <a:gd name="T11" fmla="*/ 12 h 20"/>
              <a:gd name="T12" fmla="*/ 27 w 28"/>
              <a:gd name="T13" fmla="*/ 1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20">
                <a:moveTo>
                  <a:pt x="27" y="18"/>
                </a:moveTo>
                <a:cubicBezTo>
                  <a:pt x="26" y="20"/>
                  <a:pt x="23" y="20"/>
                  <a:pt x="20" y="19"/>
                </a:cubicBezTo>
                <a:cubicBezTo>
                  <a:pt x="4" y="8"/>
                  <a:pt x="4" y="8"/>
                  <a:pt x="4" y="8"/>
                </a:cubicBezTo>
                <a:cubicBezTo>
                  <a:pt x="1" y="7"/>
                  <a:pt x="0" y="4"/>
                  <a:pt x="1" y="2"/>
                </a:cubicBezTo>
                <a:cubicBezTo>
                  <a:pt x="3" y="1"/>
                  <a:pt x="5" y="0"/>
                  <a:pt x="8" y="2"/>
                </a:cubicBezTo>
                <a:cubicBezTo>
                  <a:pt x="25" y="12"/>
                  <a:pt x="25" y="12"/>
                  <a:pt x="25" y="12"/>
                </a:cubicBezTo>
                <a:cubicBezTo>
                  <a:pt x="27" y="14"/>
                  <a:pt x="28" y="16"/>
                  <a:pt x="27" y="1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4" name="Freeform 361"/>
          <p:cNvSpPr/>
          <p:nvPr/>
        </p:nvSpPr>
        <p:spPr bwMode="auto">
          <a:xfrm>
            <a:off x="7209473" y="3221404"/>
            <a:ext cx="61913" cy="98425"/>
          </a:xfrm>
          <a:custGeom>
            <a:avLst/>
            <a:gdLst>
              <a:gd name="T0" fmla="*/ 13 w 15"/>
              <a:gd name="T1" fmla="*/ 23 h 24"/>
              <a:gd name="T2" fmla="*/ 8 w 15"/>
              <a:gd name="T3" fmla="*/ 21 h 24"/>
              <a:gd name="T4" fmla="*/ 1 w 15"/>
              <a:gd name="T5" fmla="*/ 6 h 24"/>
              <a:gd name="T6" fmla="*/ 2 w 15"/>
              <a:gd name="T7" fmla="*/ 1 h 24"/>
              <a:gd name="T8" fmla="*/ 7 w 15"/>
              <a:gd name="T9" fmla="*/ 3 h 24"/>
              <a:gd name="T10" fmla="*/ 14 w 15"/>
              <a:gd name="T11" fmla="*/ 18 h 24"/>
              <a:gd name="T12" fmla="*/ 13 w 15"/>
              <a:gd name="T13" fmla="*/ 2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24">
                <a:moveTo>
                  <a:pt x="13" y="23"/>
                </a:moveTo>
                <a:cubicBezTo>
                  <a:pt x="11" y="24"/>
                  <a:pt x="9" y="23"/>
                  <a:pt x="8" y="21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2" y="1"/>
                </a:cubicBezTo>
                <a:cubicBezTo>
                  <a:pt x="4" y="0"/>
                  <a:pt x="6" y="1"/>
                  <a:pt x="7" y="3"/>
                </a:cubicBezTo>
                <a:cubicBezTo>
                  <a:pt x="14" y="18"/>
                  <a:pt x="14" y="18"/>
                  <a:pt x="14" y="18"/>
                </a:cubicBezTo>
                <a:cubicBezTo>
                  <a:pt x="15" y="20"/>
                  <a:pt x="14" y="22"/>
                  <a:pt x="13" y="2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5" name="Freeform 362"/>
          <p:cNvSpPr/>
          <p:nvPr/>
        </p:nvSpPr>
        <p:spPr bwMode="auto">
          <a:xfrm>
            <a:off x="7296786" y="3230929"/>
            <a:ext cx="36513" cy="101600"/>
          </a:xfrm>
          <a:custGeom>
            <a:avLst/>
            <a:gdLst>
              <a:gd name="T0" fmla="*/ 6 w 9"/>
              <a:gd name="T1" fmla="*/ 24 h 25"/>
              <a:gd name="T2" fmla="*/ 2 w 9"/>
              <a:gd name="T3" fmla="*/ 21 h 25"/>
              <a:gd name="T4" fmla="*/ 0 w 9"/>
              <a:gd name="T5" fmla="*/ 5 h 25"/>
              <a:gd name="T6" fmla="*/ 3 w 9"/>
              <a:gd name="T7" fmla="*/ 0 h 25"/>
              <a:gd name="T8" fmla="*/ 6 w 9"/>
              <a:gd name="T9" fmla="*/ 4 h 25"/>
              <a:gd name="T10" fmla="*/ 9 w 9"/>
              <a:gd name="T11" fmla="*/ 20 h 25"/>
              <a:gd name="T12" fmla="*/ 6 w 9"/>
              <a:gd name="T13" fmla="*/ 2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25">
                <a:moveTo>
                  <a:pt x="6" y="24"/>
                </a:moveTo>
                <a:cubicBezTo>
                  <a:pt x="4" y="25"/>
                  <a:pt x="3" y="23"/>
                  <a:pt x="2" y="21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1" y="1"/>
                  <a:pt x="3" y="0"/>
                </a:cubicBezTo>
                <a:cubicBezTo>
                  <a:pt x="4" y="0"/>
                  <a:pt x="6" y="2"/>
                  <a:pt x="6" y="4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2"/>
                  <a:pt x="8" y="24"/>
                  <a:pt x="6" y="2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6" name="Freeform 363"/>
          <p:cNvSpPr/>
          <p:nvPr/>
        </p:nvSpPr>
        <p:spPr bwMode="auto">
          <a:xfrm>
            <a:off x="7357111" y="3259504"/>
            <a:ext cx="46038" cy="98425"/>
          </a:xfrm>
          <a:custGeom>
            <a:avLst/>
            <a:gdLst>
              <a:gd name="T0" fmla="*/ 3 w 11"/>
              <a:gd name="T1" fmla="*/ 24 h 24"/>
              <a:gd name="T2" fmla="*/ 1 w 11"/>
              <a:gd name="T3" fmla="*/ 19 h 24"/>
              <a:gd name="T4" fmla="*/ 4 w 11"/>
              <a:gd name="T5" fmla="*/ 3 h 24"/>
              <a:gd name="T6" fmla="*/ 8 w 11"/>
              <a:gd name="T7" fmla="*/ 0 h 24"/>
              <a:gd name="T8" fmla="*/ 11 w 11"/>
              <a:gd name="T9" fmla="*/ 5 h 24"/>
              <a:gd name="T10" fmla="*/ 7 w 11"/>
              <a:gd name="T11" fmla="*/ 21 h 24"/>
              <a:gd name="T12" fmla="*/ 3 w 11"/>
              <a:gd name="T1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24">
                <a:moveTo>
                  <a:pt x="3" y="24"/>
                </a:moveTo>
                <a:cubicBezTo>
                  <a:pt x="1" y="24"/>
                  <a:pt x="0" y="21"/>
                  <a:pt x="1" y="19"/>
                </a:cubicBezTo>
                <a:cubicBezTo>
                  <a:pt x="4" y="3"/>
                  <a:pt x="4" y="3"/>
                  <a:pt x="4" y="3"/>
                </a:cubicBezTo>
                <a:cubicBezTo>
                  <a:pt x="5" y="1"/>
                  <a:pt x="6" y="0"/>
                  <a:pt x="8" y="0"/>
                </a:cubicBezTo>
                <a:cubicBezTo>
                  <a:pt x="10" y="0"/>
                  <a:pt x="11" y="2"/>
                  <a:pt x="11" y="5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3"/>
                  <a:pt x="5" y="24"/>
                  <a:pt x="3" y="2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7" name="Freeform 364"/>
          <p:cNvSpPr/>
          <p:nvPr/>
        </p:nvSpPr>
        <p:spPr bwMode="auto">
          <a:xfrm>
            <a:off x="1689736" y="4729529"/>
            <a:ext cx="106363" cy="377825"/>
          </a:xfrm>
          <a:custGeom>
            <a:avLst/>
            <a:gdLst>
              <a:gd name="T0" fmla="*/ 22 w 26"/>
              <a:gd name="T1" fmla="*/ 0 h 92"/>
              <a:gd name="T2" fmla="*/ 21 w 26"/>
              <a:gd name="T3" fmla="*/ 24 h 92"/>
              <a:gd name="T4" fmla="*/ 15 w 26"/>
              <a:gd name="T5" fmla="*/ 24 h 92"/>
              <a:gd name="T6" fmla="*/ 15 w 26"/>
              <a:gd name="T7" fmla="*/ 0 h 92"/>
              <a:gd name="T8" fmla="*/ 11 w 26"/>
              <a:gd name="T9" fmla="*/ 0 h 92"/>
              <a:gd name="T10" fmla="*/ 10 w 26"/>
              <a:gd name="T11" fmla="*/ 24 h 92"/>
              <a:gd name="T12" fmla="*/ 6 w 26"/>
              <a:gd name="T13" fmla="*/ 24 h 92"/>
              <a:gd name="T14" fmla="*/ 4 w 26"/>
              <a:gd name="T15" fmla="*/ 0 h 92"/>
              <a:gd name="T16" fmla="*/ 0 w 26"/>
              <a:gd name="T17" fmla="*/ 0 h 92"/>
              <a:gd name="T18" fmla="*/ 0 w 26"/>
              <a:gd name="T19" fmla="*/ 25 h 92"/>
              <a:gd name="T20" fmla="*/ 0 w 26"/>
              <a:gd name="T21" fmla="*/ 25 h 92"/>
              <a:gd name="T22" fmla="*/ 9 w 26"/>
              <a:gd name="T23" fmla="*/ 36 h 92"/>
              <a:gd name="T24" fmla="*/ 9 w 26"/>
              <a:gd name="T25" fmla="*/ 36 h 92"/>
              <a:gd name="T26" fmla="*/ 9 w 26"/>
              <a:gd name="T27" fmla="*/ 52 h 92"/>
              <a:gd name="T28" fmla="*/ 9 w 26"/>
              <a:gd name="T29" fmla="*/ 52 h 92"/>
              <a:gd name="T30" fmla="*/ 9 w 26"/>
              <a:gd name="T31" fmla="*/ 88 h 92"/>
              <a:gd name="T32" fmla="*/ 17 w 26"/>
              <a:gd name="T33" fmla="*/ 88 h 92"/>
              <a:gd name="T34" fmla="*/ 17 w 26"/>
              <a:gd name="T35" fmla="*/ 52 h 92"/>
              <a:gd name="T36" fmla="*/ 17 w 26"/>
              <a:gd name="T37" fmla="*/ 36 h 92"/>
              <a:gd name="T38" fmla="*/ 26 w 26"/>
              <a:gd name="T39" fmla="*/ 25 h 92"/>
              <a:gd name="T40" fmla="*/ 26 w 26"/>
              <a:gd name="T41" fmla="*/ 25 h 92"/>
              <a:gd name="T42" fmla="*/ 26 w 26"/>
              <a:gd name="T43" fmla="*/ 0 h 92"/>
              <a:gd name="T44" fmla="*/ 22 w 26"/>
              <a:gd name="T4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" h="92">
                <a:moveTo>
                  <a:pt x="22" y="0"/>
                </a:moveTo>
                <a:cubicBezTo>
                  <a:pt x="21" y="24"/>
                  <a:pt x="21" y="24"/>
                  <a:pt x="21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0" y="24"/>
                  <a:pt x="10" y="24"/>
                  <a:pt x="10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4" y="0"/>
                  <a:pt x="4" y="0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33"/>
                  <a:pt x="4" y="34"/>
                  <a:pt x="9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88"/>
                  <a:pt x="9" y="88"/>
                  <a:pt x="9" y="88"/>
                </a:cubicBezTo>
                <a:cubicBezTo>
                  <a:pt x="14" y="92"/>
                  <a:pt x="17" y="88"/>
                  <a:pt x="17" y="88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36"/>
                  <a:pt x="26" y="33"/>
                  <a:pt x="26" y="25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0"/>
                  <a:pt x="26" y="0"/>
                  <a:pt x="26" y="0"/>
                </a:cubicBezTo>
                <a:lnTo>
                  <a:pt x="22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8" name="Freeform 365"/>
          <p:cNvSpPr/>
          <p:nvPr/>
        </p:nvSpPr>
        <p:spPr bwMode="auto">
          <a:xfrm>
            <a:off x="1842136" y="4724767"/>
            <a:ext cx="106363" cy="377825"/>
          </a:xfrm>
          <a:custGeom>
            <a:avLst/>
            <a:gdLst>
              <a:gd name="T0" fmla="*/ 11 w 26"/>
              <a:gd name="T1" fmla="*/ 0 h 92"/>
              <a:gd name="T2" fmla="*/ 6 w 26"/>
              <a:gd name="T3" fmla="*/ 0 h 92"/>
              <a:gd name="T4" fmla="*/ 0 w 26"/>
              <a:gd name="T5" fmla="*/ 0 h 92"/>
              <a:gd name="T6" fmla="*/ 0 w 26"/>
              <a:gd name="T7" fmla="*/ 92 h 92"/>
              <a:gd name="T8" fmla="*/ 11 w 26"/>
              <a:gd name="T9" fmla="*/ 92 h 92"/>
              <a:gd name="T10" fmla="*/ 11 w 26"/>
              <a:gd name="T11" fmla="*/ 43 h 92"/>
              <a:gd name="T12" fmla="*/ 21 w 26"/>
              <a:gd name="T13" fmla="*/ 43 h 92"/>
              <a:gd name="T14" fmla="*/ 11 w 26"/>
              <a:gd name="T1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" h="92">
                <a:moveTo>
                  <a:pt x="11" y="0"/>
                </a:moveTo>
                <a:cubicBezTo>
                  <a:pt x="6" y="0"/>
                  <a:pt x="6" y="0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2"/>
                  <a:pt x="0" y="92"/>
                  <a:pt x="0" y="92"/>
                </a:cubicBezTo>
                <a:cubicBezTo>
                  <a:pt x="11" y="92"/>
                  <a:pt x="11" y="92"/>
                  <a:pt x="11" y="92"/>
                </a:cubicBezTo>
                <a:cubicBezTo>
                  <a:pt x="11" y="43"/>
                  <a:pt x="11" y="43"/>
                  <a:pt x="11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6" y="19"/>
                  <a:pt x="11" y="0"/>
                  <a:pt x="11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9" name="Freeform 366"/>
          <p:cNvSpPr/>
          <p:nvPr/>
        </p:nvSpPr>
        <p:spPr bwMode="auto">
          <a:xfrm>
            <a:off x="7849236" y="3218229"/>
            <a:ext cx="246063" cy="246063"/>
          </a:xfrm>
          <a:custGeom>
            <a:avLst/>
            <a:gdLst>
              <a:gd name="T0" fmla="*/ 50 w 60"/>
              <a:gd name="T1" fmla="*/ 47 h 60"/>
              <a:gd name="T2" fmla="*/ 15 w 60"/>
              <a:gd name="T3" fmla="*/ 56 h 60"/>
              <a:gd name="T4" fmla="*/ 8 w 60"/>
              <a:gd name="T5" fmla="*/ 52 h 60"/>
              <a:gd name="T6" fmla="*/ 5 w 60"/>
              <a:gd name="T7" fmla="*/ 46 h 60"/>
              <a:gd name="T8" fmla="*/ 13 w 60"/>
              <a:gd name="T9" fmla="*/ 10 h 60"/>
              <a:gd name="T10" fmla="*/ 50 w 60"/>
              <a:gd name="T11" fmla="*/ 10 h 60"/>
              <a:gd name="T12" fmla="*/ 50 w 60"/>
              <a:gd name="T13" fmla="*/ 47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60">
                <a:moveTo>
                  <a:pt x="50" y="47"/>
                </a:moveTo>
                <a:cubicBezTo>
                  <a:pt x="42" y="55"/>
                  <a:pt x="26" y="60"/>
                  <a:pt x="15" y="56"/>
                </a:cubicBezTo>
                <a:cubicBezTo>
                  <a:pt x="13" y="55"/>
                  <a:pt x="10" y="53"/>
                  <a:pt x="8" y="52"/>
                </a:cubicBezTo>
                <a:cubicBezTo>
                  <a:pt x="7" y="50"/>
                  <a:pt x="6" y="48"/>
                  <a:pt x="5" y="46"/>
                </a:cubicBezTo>
                <a:cubicBezTo>
                  <a:pt x="0" y="35"/>
                  <a:pt x="5" y="19"/>
                  <a:pt x="13" y="10"/>
                </a:cubicBezTo>
                <a:cubicBezTo>
                  <a:pt x="23" y="0"/>
                  <a:pt x="40" y="0"/>
                  <a:pt x="50" y="10"/>
                </a:cubicBezTo>
                <a:cubicBezTo>
                  <a:pt x="60" y="20"/>
                  <a:pt x="60" y="37"/>
                  <a:pt x="50" y="4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0" name="Freeform 367"/>
          <p:cNvSpPr/>
          <p:nvPr/>
        </p:nvSpPr>
        <p:spPr bwMode="auto">
          <a:xfrm>
            <a:off x="7755573" y="3357929"/>
            <a:ext cx="200025" cy="200025"/>
          </a:xfrm>
          <a:custGeom>
            <a:avLst/>
            <a:gdLst>
              <a:gd name="T0" fmla="*/ 41 w 126"/>
              <a:gd name="T1" fmla="*/ 126 h 126"/>
              <a:gd name="T2" fmla="*/ 36 w 126"/>
              <a:gd name="T3" fmla="*/ 121 h 126"/>
              <a:gd name="T4" fmla="*/ 113 w 126"/>
              <a:gd name="T5" fmla="*/ 44 h 126"/>
              <a:gd name="T6" fmla="*/ 82 w 126"/>
              <a:gd name="T7" fmla="*/ 13 h 126"/>
              <a:gd name="T8" fmla="*/ 5 w 126"/>
              <a:gd name="T9" fmla="*/ 90 h 126"/>
              <a:gd name="T10" fmla="*/ 0 w 126"/>
              <a:gd name="T11" fmla="*/ 85 h 126"/>
              <a:gd name="T12" fmla="*/ 82 w 126"/>
              <a:gd name="T13" fmla="*/ 0 h 126"/>
              <a:gd name="T14" fmla="*/ 126 w 126"/>
              <a:gd name="T15" fmla="*/ 44 h 126"/>
              <a:gd name="T16" fmla="*/ 41 w 126"/>
              <a:gd name="T17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" h="126">
                <a:moveTo>
                  <a:pt x="41" y="126"/>
                </a:moveTo>
                <a:lnTo>
                  <a:pt x="36" y="121"/>
                </a:lnTo>
                <a:lnTo>
                  <a:pt x="113" y="44"/>
                </a:lnTo>
                <a:lnTo>
                  <a:pt x="82" y="13"/>
                </a:lnTo>
                <a:lnTo>
                  <a:pt x="5" y="90"/>
                </a:lnTo>
                <a:lnTo>
                  <a:pt x="0" y="85"/>
                </a:lnTo>
                <a:lnTo>
                  <a:pt x="82" y="0"/>
                </a:lnTo>
                <a:lnTo>
                  <a:pt x="126" y="44"/>
                </a:lnTo>
                <a:lnTo>
                  <a:pt x="41" y="12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1" name="Freeform 368"/>
          <p:cNvSpPr/>
          <p:nvPr/>
        </p:nvSpPr>
        <p:spPr bwMode="auto">
          <a:xfrm>
            <a:off x="7673023" y="3476992"/>
            <a:ext cx="163513" cy="163513"/>
          </a:xfrm>
          <a:custGeom>
            <a:avLst/>
            <a:gdLst>
              <a:gd name="T0" fmla="*/ 36 w 40"/>
              <a:gd name="T1" fmla="*/ 19 h 40"/>
              <a:gd name="T2" fmla="*/ 34 w 40"/>
              <a:gd name="T3" fmla="*/ 18 h 40"/>
              <a:gd name="T4" fmla="*/ 32 w 40"/>
              <a:gd name="T5" fmla="*/ 20 h 40"/>
              <a:gd name="T6" fmla="*/ 33 w 40"/>
              <a:gd name="T7" fmla="*/ 21 h 40"/>
              <a:gd name="T8" fmla="*/ 33 w 40"/>
              <a:gd name="T9" fmla="*/ 33 h 40"/>
              <a:gd name="T10" fmla="*/ 21 w 40"/>
              <a:gd name="T11" fmla="*/ 33 h 40"/>
              <a:gd name="T12" fmla="*/ 19 w 40"/>
              <a:gd name="T13" fmla="*/ 24 h 40"/>
              <a:gd name="T14" fmla="*/ 16 w 40"/>
              <a:gd name="T15" fmla="*/ 21 h 40"/>
              <a:gd name="T16" fmla="*/ 7 w 40"/>
              <a:gd name="T17" fmla="*/ 19 h 40"/>
              <a:gd name="T18" fmla="*/ 7 w 40"/>
              <a:gd name="T19" fmla="*/ 7 h 40"/>
              <a:gd name="T20" fmla="*/ 19 w 40"/>
              <a:gd name="T21" fmla="*/ 7 h 40"/>
              <a:gd name="T22" fmla="*/ 20 w 40"/>
              <a:gd name="T23" fmla="*/ 8 h 40"/>
              <a:gd name="T24" fmla="*/ 22 w 40"/>
              <a:gd name="T25" fmla="*/ 6 h 40"/>
              <a:gd name="T26" fmla="*/ 22 w 40"/>
              <a:gd name="T27" fmla="*/ 6 h 40"/>
              <a:gd name="T28" fmla="*/ 21 w 40"/>
              <a:gd name="T29" fmla="*/ 4 h 40"/>
              <a:gd name="T30" fmla="*/ 4 w 40"/>
              <a:gd name="T31" fmla="*/ 4 h 40"/>
              <a:gd name="T32" fmla="*/ 4 w 40"/>
              <a:gd name="T33" fmla="*/ 21 h 40"/>
              <a:gd name="T34" fmla="*/ 16 w 40"/>
              <a:gd name="T35" fmla="*/ 24 h 40"/>
              <a:gd name="T36" fmla="*/ 19 w 40"/>
              <a:gd name="T37" fmla="*/ 36 h 40"/>
              <a:gd name="T38" fmla="*/ 36 w 40"/>
              <a:gd name="T39" fmla="*/ 36 h 40"/>
              <a:gd name="T40" fmla="*/ 36 w 40"/>
              <a:gd name="T41" fmla="*/ 1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0" h="40">
                <a:moveTo>
                  <a:pt x="36" y="19"/>
                </a:moveTo>
                <a:cubicBezTo>
                  <a:pt x="35" y="19"/>
                  <a:pt x="35" y="18"/>
                  <a:pt x="34" y="18"/>
                </a:cubicBezTo>
                <a:cubicBezTo>
                  <a:pt x="32" y="20"/>
                  <a:pt x="32" y="20"/>
                  <a:pt x="32" y="20"/>
                </a:cubicBezTo>
                <a:cubicBezTo>
                  <a:pt x="33" y="21"/>
                  <a:pt x="33" y="21"/>
                  <a:pt x="33" y="21"/>
                </a:cubicBezTo>
                <a:cubicBezTo>
                  <a:pt x="37" y="25"/>
                  <a:pt x="37" y="30"/>
                  <a:pt x="33" y="33"/>
                </a:cubicBezTo>
                <a:cubicBezTo>
                  <a:pt x="30" y="37"/>
                  <a:pt x="25" y="37"/>
                  <a:pt x="21" y="33"/>
                </a:cubicBezTo>
                <a:cubicBezTo>
                  <a:pt x="19" y="31"/>
                  <a:pt x="18" y="27"/>
                  <a:pt x="19" y="24"/>
                </a:cubicBezTo>
                <a:cubicBezTo>
                  <a:pt x="16" y="21"/>
                  <a:pt x="16" y="21"/>
                  <a:pt x="16" y="21"/>
                </a:cubicBezTo>
                <a:cubicBezTo>
                  <a:pt x="13" y="22"/>
                  <a:pt x="9" y="21"/>
                  <a:pt x="7" y="19"/>
                </a:cubicBezTo>
                <a:cubicBezTo>
                  <a:pt x="3" y="16"/>
                  <a:pt x="3" y="10"/>
                  <a:pt x="7" y="7"/>
                </a:cubicBezTo>
                <a:cubicBezTo>
                  <a:pt x="10" y="3"/>
                  <a:pt x="16" y="3"/>
                  <a:pt x="19" y="7"/>
                </a:cubicBezTo>
                <a:cubicBezTo>
                  <a:pt x="20" y="8"/>
                  <a:pt x="20" y="8"/>
                  <a:pt x="20" y="8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0"/>
                  <a:pt x="9" y="0"/>
                  <a:pt x="4" y="4"/>
                </a:cubicBezTo>
                <a:cubicBezTo>
                  <a:pt x="0" y="9"/>
                  <a:pt x="0" y="17"/>
                  <a:pt x="4" y="21"/>
                </a:cubicBezTo>
                <a:cubicBezTo>
                  <a:pt x="7" y="24"/>
                  <a:pt x="12" y="25"/>
                  <a:pt x="16" y="24"/>
                </a:cubicBezTo>
                <a:cubicBezTo>
                  <a:pt x="15" y="28"/>
                  <a:pt x="16" y="33"/>
                  <a:pt x="19" y="36"/>
                </a:cubicBezTo>
                <a:cubicBezTo>
                  <a:pt x="23" y="40"/>
                  <a:pt x="31" y="40"/>
                  <a:pt x="36" y="36"/>
                </a:cubicBezTo>
                <a:cubicBezTo>
                  <a:pt x="40" y="31"/>
                  <a:pt x="40" y="24"/>
                  <a:pt x="36" y="1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2" name="Freeform 369"/>
          <p:cNvSpPr/>
          <p:nvPr/>
        </p:nvSpPr>
        <p:spPr bwMode="auto">
          <a:xfrm>
            <a:off x="1070611" y="4129454"/>
            <a:ext cx="144463" cy="131763"/>
          </a:xfrm>
          <a:custGeom>
            <a:avLst/>
            <a:gdLst>
              <a:gd name="T0" fmla="*/ 35 w 35"/>
              <a:gd name="T1" fmla="*/ 0 h 32"/>
              <a:gd name="T2" fmla="*/ 15 w 35"/>
              <a:gd name="T3" fmla="*/ 20 h 32"/>
              <a:gd name="T4" fmla="*/ 12 w 35"/>
              <a:gd name="T5" fmla="*/ 18 h 32"/>
              <a:gd name="T6" fmla="*/ 0 w 35"/>
              <a:gd name="T7" fmla="*/ 30 h 32"/>
              <a:gd name="T8" fmla="*/ 0 w 35"/>
              <a:gd name="T9" fmla="*/ 30 h 32"/>
              <a:gd name="T10" fmla="*/ 0 w 35"/>
              <a:gd name="T11" fmla="*/ 30 h 32"/>
              <a:gd name="T12" fmla="*/ 2 w 35"/>
              <a:gd name="T13" fmla="*/ 31 h 32"/>
              <a:gd name="T14" fmla="*/ 3 w 35"/>
              <a:gd name="T15" fmla="*/ 32 h 32"/>
              <a:gd name="T16" fmla="*/ 35 w 35"/>
              <a:gd name="T1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" h="32">
                <a:moveTo>
                  <a:pt x="35" y="0"/>
                </a:moveTo>
                <a:cubicBezTo>
                  <a:pt x="15" y="20"/>
                  <a:pt x="15" y="20"/>
                  <a:pt x="15" y="20"/>
                </a:cubicBezTo>
                <a:cubicBezTo>
                  <a:pt x="12" y="18"/>
                  <a:pt x="12" y="18"/>
                  <a:pt x="12" y="18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1" y="30"/>
                  <a:pt x="1" y="30"/>
                  <a:pt x="2" y="31"/>
                </a:cubicBezTo>
                <a:cubicBezTo>
                  <a:pt x="2" y="31"/>
                  <a:pt x="2" y="32"/>
                  <a:pt x="3" y="32"/>
                </a:cubicBezTo>
                <a:cubicBezTo>
                  <a:pt x="35" y="0"/>
                  <a:pt x="35" y="0"/>
                  <a:pt x="35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3" name="Freeform 370"/>
          <p:cNvSpPr/>
          <p:nvPr/>
        </p:nvSpPr>
        <p:spPr bwMode="auto">
          <a:xfrm>
            <a:off x="1013461" y="4142154"/>
            <a:ext cx="57150" cy="61913"/>
          </a:xfrm>
          <a:custGeom>
            <a:avLst/>
            <a:gdLst>
              <a:gd name="T0" fmla="*/ 12 w 14"/>
              <a:gd name="T1" fmla="*/ 0 h 15"/>
              <a:gd name="T2" fmla="*/ 0 w 14"/>
              <a:gd name="T3" fmla="*/ 12 h 15"/>
              <a:gd name="T4" fmla="*/ 1 w 14"/>
              <a:gd name="T5" fmla="*/ 13 h 15"/>
              <a:gd name="T6" fmla="*/ 2 w 14"/>
              <a:gd name="T7" fmla="*/ 14 h 15"/>
              <a:gd name="T8" fmla="*/ 2 w 14"/>
              <a:gd name="T9" fmla="*/ 15 h 15"/>
              <a:gd name="T10" fmla="*/ 2 w 14"/>
              <a:gd name="T11" fmla="*/ 15 h 15"/>
              <a:gd name="T12" fmla="*/ 2 w 14"/>
              <a:gd name="T13" fmla="*/ 15 h 15"/>
              <a:gd name="T14" fmla="*/ 14 w 14"/>
              <a:gd name="T15" fmla="*/ 3 h 15"/>
              <a:gd name="T16" fmla="*/ 12 w 14"/>
              <a:gd name="T1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5">
                <a:moveTo>
                  <a:pt x="12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3"/>
                  <a:pt x="1" y="13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5"/>
                  <a:pt x="2" y="15"/>
                  <a:pt x="2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14" y="3"/>
                  <a:pt x="14" y="3"/>
                  <a:pt x="14" y="3"/>
                </a:cubicBezTo>
                <a:lnTo>
                  <a:pt x="12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4" name="Freeform 371"/>
          <p:cNvSpPr/>
          <p:nvPr/>
        </p:nvSpPr>
        <p:spPr bwMode="auto">
          <a:xfrm>
            <a:off x="932498" y="4183429"/>
            <a:ext cx="163513" cy="155575"/>
          </a:xfrm>
          <a:custGeom>
            <a:avLst/>
            <a:gdLst>
              <a:gd name="T0" fmla="*/ 13 w 40"/>
              <a:gd name="T1" fmla="*/ 0 h 38"/>
              <a:gd name="T2" fmla="*/ 5 w 40"/>
              <a:gd name="T3" fmla="*/ 3 h 38"/>
              <a:gd name="T4" fmla="*/ 5 w 40"/>
              <a:gd name="T5" fmla="*/ 20 h 38"/>
              <a:gd name="T6" fmla="*/ 13 w 40"/>
              <a:gd name="T7" fmla="*/ 24 h 38"/>
              <a:gd name="T8" fmla="*/ 16 w 40"/>
              <a:gd name="T9" fmla="*/ 23 h 38"/>
              <a:gd name="T10" fmla="*/ 19 w 40"/>
              <a:gd name="T11" fmla="*/ 34 h 38"/>
              <a:gd name="T12" fmla="*/ 27 w 40"/>
              <a:gd name="T13" fmla="*/ 38 h 38"/>
              <a:gd name="T14" fmla="*/ 36 w 40"/>
              <a:gd name="T15" fmla="*/ 34 h 38"/>
              <a:gd name="T16" fmla="*/ 37 w 40"/>
              <a:gd name="T17" fmla="*/ 19 h 38"/>
              <a:gd name="T18" fmla="*/ 36 w 40"/>
              <a:gd name="T19" fmla="*/ 19 h 38"/>
              <a:gd name="T20" fmla="*/ 34 w 40"/>
              <a:gd name="T21" fmla="*/ 17 h 38"/>
              <a:gd name="T22" fmla="*/ 32 w 40"/>
              <a:gd name="T23" fmla="*/ 19 h 38"/>
              <a:gd name="T24" fmla="*/ 33 w 40"/>
              <a:gd name="T25" fmla="*/ 20 h 38"/>
              <a:gd name="T26" fmla="*/ 33 w 40"/>
              <a:gd name="T27" fmla="*/ 32 h 38"/>
              <a:gd name="T28" fmla="*/ 27 w 40"/>
              <a:gd name="T29" fmla="*/ 35 h 38"/>
              <a:gd name="T30" fmla="*/ 21 w 40"/>
              <a:gd name="T31" fmla="*/ 32 h 38"/>
              <a:gd name="T32" fmla="*/ 20 w 40"/>
              <a:gd name="T33" fmla="*/ 23 h 38"/>
              <a:gd name="T34" fmla="*/ 16 w 40"/>
              <a:gd name="T35" fmla="*/ 20 h 38"/>
              <a:gd name="T36" fmla="*/ 13 w 40"/>
              <a:gd name="T37" fmla="*/ 20 h 38"/>
              <a:gd name="T38" fmla="*/ 7 w 40"/>
              <a:gd name="T39" fmla="*/ 18 h 38"/>
              <a:gd name="T40" fmla="*/ 7 w 40"/>
              <a:gd name="T41" fmla="*/ 6 h 38"/>
              <a:gd name="T42" fmla="*/ 13 w 40"/>
              <a:gd name="T43" fmla="*/ 3 h 38"/>
              <a:gd name="T44" fmla="*/ 19 w 40"/>
              <a:gd name="T45" fmla="*/ 6 h 38"/>
              <a:gd name="T46" fmla="*/ 20 w 40"/>
              <a:gd name="T47" fmla="*/ 7 h 38"/>
              <a:gd name="T48" fmla="*/ 22 w 40"/>
              <a:gd name="T49" fmla="*/ 5 h 38"/>
              <a:gd name="T50" fmla="*/ 20 w 40"/>
              <a:gd name="T51" fmla="*/ 3 h 38"/>
              <a:gd name="T52" fmla="*/ 20 w 40"/>
              <a:gd name="T53" fmla="*/ 2 h 38"/>
              <a:gd name="T54" fmla="*/ 13 w 40"/>
              <a:gd name="T5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" h="38">
                <a:moveTo>
                  <a:pt x="13" y="0"/>
                </a:moveTo>
                <a:cubicBezTo>
                  <a:pt x="10" y="0"/>
                  <a:pt x="7" y="1"/>
                  <a:pt x="5" y="3"/>
                </a:cubicBezTo>
                <a:cubicBezTo>
                  <a:pt x="0" y="8"/>
                  <a:pt x="0" y="15"/>
                  <a:pt x="5" y="20"/>
                </a:cubicBezTo>
                <a:cubicBezTo>
                  <a:pt x="7" y="22"/>
                  <a:pt x="10" y="24"/>
                  <a:pt x="13" y="24"/>
                </a:cubicBezTo>
                <a:cubicBezTo>
                  <a:pt x="14" y="24"/>
                  <a:pt x="15" y="23"/>
                  <a:pt x="16" y="23"/>
                </a:cubicBezTo>
                <a:cubicBezTo>
                  <a:pt x="15" y="27"/>
                  <a:pt x="16" y="32"/>
                  <a:pt x="19" y="34"/>
                </a:cubicBezTo>
                <a:cubicBezTo>
                  <a:pt x="21" y="37"/>
                  <a:pt x="24" y="38"/>
                  <a:pt x="27" y="38"/>
                </a:cubicBezTo>
                <a:cubicBezTo>
                  <a:pt x="30" y="38"/>
                  <a:pt x="33" y="37"/>
                  <a:pt x="36" y="34"/>
                </a:cubicBezTo>
                <a:cubicBezTo>
                  <a:pt x="40" y="30"/>
                  <a:pt x="40" y="24"/>
                  <a:pt x="37" y="19"/>
                </a:cubicBezTo>
                <a:cubicBezTo>
                  <a:pt x="36" y="19"/>
                  <a:pt x="36" y="19"/>
                  <a:pt x="36" y="19"/>
                </a:cubicBezTo>
                <a:cubicBezTo>
                  <a:pt x="34" y="17"/>
                  <a:pt x="34" y="17"/>
                  <a:pt x="34" y="17"/>
                </a:cubicBezTo>
                <a:cubicBezTo>
                  <a:pt x="32" y="19"/>
                  <a:pt x="32" y="19"/>
                  <a:pt x="32" y="19"/>
                </a:cubicBezTo>
                <a:cubicBezTo>
                  <a:pt x="33" y="20"/>
                  <a:pt x="33" y="20"/>
                  <a:pt x="33" y="20"/>
                </a:cubicBezTo>
                <a:cubicBezTo>
                  <a:pt x="37" y="23"/>
                  <a:pt x="37" y="29"/>
                  <a:pt x="33" y="32"/>
                </a:cubicBezTo>
                <a:cubicBezTo>
                  <a:pt x="32" y="34"/>
                  <a:pt x="30" y="35"/>
                  <a:pt x="27" y="35"/>
                </a:cubicBezTo>
                <a:cubicBezTo>
                  <a:pt x="25" y="35"/>
                  <a:pt x="23" y="34"/>
                  <a:pt x="21" y="32"/>
                </a:cubicBezTo>
                <a:cubicBezTo>
                  <a:pt x="19" y="30"/>
                  <a:pt x="18" y="26"/>
                  <a:pt x="20" y="23"/>
                </a:cubicBezTo>
                <a:cubicBezTo>
                  <a:pt x="16" y="20"/>
                  <a:pt x="16" y="20"/>
                  <a:pt x="16" y="20"/>
                </a:cubicBezTo>
                <a:cubicBezTo>
                  <a:pt x="15" y="20"/>
                  <a:pt x="14" y="20"/>
                  <a:pt x="13" y="20"/>
                </a:cubicBezTo>
                <a:cubicBezTo>
                  <a:pt x="11" y="20"/>
                  <a:pt x="8" y="19"/>
                  <a:pt x="7" y="18"/>
                </a:cubicBezTo>
                <a:cubicBezTo>
                  <a:pt x="3" y="14"/>
                  <a:pt x="3" y="9"/>
                  <a:pt x="7" y="6"/>
                </a:cubicBezTo>
                <a:cubicBezTo>
                  <a:pt x="9" y="4"/>
                  <a:pt x="11" y="3"/>
                  <a:pt x="13" y="3"/>
                </a:cubicBezTo>
                <a:cubicBezTo>
                  <a:pt x="15" y="3"/>
                  <a:pt x="17" y="4"/>
                  <a:pt x="19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1"/>
                  <a:pt x="15" y="0"/>
                  <a:pt x="13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5" name="Freeform 372"/>
          <p:cNvSpPr/>
          <p:nvPr/>
        </p:nvSpPr>
        <p:spPr bwMode="auto">
          <a:xfrm>
            <a:off x="1070611" y="4253279"/>
            <a:ext cx="12700" cy="7938"/>
          </a:xfrm>
          <a:custGeom>
            <a:avLst/>
            <a:gdLst>
              <a:gd name="T0" fmla="*/ 0 w 3"/>
              <a:gd name="T1" fmla="*/ 0 h 2"/>
              <a:gd name="T2" fmla="*/ 0 w 3"/>
              <a:gd name="T3" fmla="*/ 0 h 2"/>
              <a:gd name="T4" fmla="*/ 2 w 3"/>
              <a:gd name="T5" fmla="*/ 2 h 2"/>
              <a:gd name="T6" fmla="*/ 3 w 3"/>
              <a:gd name="T7" fmla="*/ 2 h 2"/>
              <a:gd name="T8" fmla="*/ 2 w 3"/>
              <a:gd name="T9" fmla="*/ 1 h 2"/>
              <a:gd name="T10" fmla="*/ 0 w 3"/>
              <a:gd name="T11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2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" y="2"/>
                  <a:pt x="2" y="2"/>
                  <a:pt x="2" y="2"/>
                </a:cubicBezTo>
                <a:cubicBezTo>
                  <a:pt x="3" y="2"/>
                  <a:pt x="3" y="2"/>
                  <a:pt x="3" y="2"/>
                </a:cubicBezTo>
                <a:cubicBezTo>
                  <a:pt x="2" y="2"/>
                  <a:pt x="2" y="1"/>
                  <a:pt x="2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6" name="Freeform 373"/>
          <p:cNvSpPr/>
          <p:nvPr/>
        </p:nvSpPr>
        <p:spPr bwMode="auto">
          <a:xfrm>
            <a:off x="1013461" y="4191367"/>
            <a:ext cx="7938" cy="12700"/>
          </a:xfrm>
          <a:custGeom>
            <a:avLst/>
            <a:gdLst>
              <a:gd name="T0" fmla="*/ 0 w 2"/>
              <a:gd name="T1" fmla="*/ 0 h 3"/>
              <a:gd name="T2" fmla="*/ 0 w 2"/>
              <a:gd name="T3" fmla="*/ 1 h 3"/>
              <a:gd name="T4" fmla="*/ 2 w 2"/>
              <a:gd name="T5" fmla="*/ 3 h 3"/>
              <a:gd name="T6" fmla="*/ 2 w 2"/>
              <a:gd name="T7" fmla="*/ 3 h 3"/>
              <a:gd name="T8" fmla="*/ 2 w 2"/>
              <a:gd name="T9" fmla="*/ 2 h 3"/>
              <a:gd name="T10" fmla="*/ 1 w 2"/>
              <a:gd name="T11" fmla="*/ 1 h 3"/>
              <a:gd name="T12" fmla="*/ 0 w 2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3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2" y="2"/>
                  <a:pt x="2" y="2"/>
                  <a:pt x="2" y="2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0" y="1"/>
                  <a:pt x="0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7" name="Freeform 374"/>
          <p:cNvSpPr/>
          <p:nvPr/>
        </p:nvSpPr>
        <p:spPr bwMode="auto">
          <a:xfrm>
            <a:off x="1062673" y="4010392"/>
            <a:ext cx="144463" cy="131763"/>
          </a:xfrm>
          <a:custGeom>
            <a:avLst/>
            <a:gdLst>
              <a:gd name="T0" fmla="*/ 32 w 35"/>
              <a:gd name="T1" fmla="*/ 0 h 32"/>
              <a:gd name="T2" fmla="*/ 0 w 35"/>
              <a:gd name="T3" fmla="*/ 32 h 32"/>
              <a:gd name="T4" fmla="*/ 0 w 35"/>
              <a:gd name="T5" fmla="*/ 32 h 32"/>
              <a:gd name="T6" fmla="*/ 20 w 35"/>
              <a:gd name="T7" fmla="*/ 12 h 32"/>
              <a:gd name="T8" fmla="*/ 22 w 35"/>
              <a:gd name="T9" fmla="*/ 14 h 32"/>
              <a:gd name="T10" fmla="*/ 35 w 35"/>
              <a:gd name="T11" fmla="*/ 2 h 32"/>
              <a:gd name="T12" fmla="*/ 35 w 35"/>
              <a:gd name="T13" fmla="*/ 2 h 32"/>
              <a:gd name="T14" fmla="*/ 34 w 35"/>
              <a:gd name="T15" fmla="*/ 2 h 32"/>
              <a:gd name="T16" fmla="*/ 33 w 35"/>
              <a:gd name="T17" fmla="*/ 1 h 32"/>
              <a:gd name="T18" fmla="*/ 32 w 35"/>
              <a:gd name="T19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" h="32">
                <a:moveTo>
                  <a:pt x="32" y="0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20" y="12"/>
                  <a:pt x="20" y="12"/>
                  <a:pt x="20" y="12"/>
                </a:cubicBezTo>
                <a:cubicBezTo>
                  <a:pt x="22" y="14"/>
                  <a:pt x="22" y="14"/>
                  <a:pt x="22" y="14"/>
                </a:cubicBezTo>
                <a:cubicBezTo>
                  <a:pt x="35" y="2"/>
                  <a:pt x="35" y="2"/>
                  <a:pt x="35" y="2"/>
                </a:cubicBezTo>
                <a:cubicBezTo>
                  <a:pt x="35" y="2"/>
                  <a:pt x="35" y="2"/>
                  <a:pt x="35" y="2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2"/>
                  <a:pt x="34" y="2"/>
                  <a:pt x="33" y="1"/>
                </a:cubicBezTo>
                <a:cubicBezTo>
                  <a:pt x="33" y="1"/>
                  <a:pt x="32" y="1"/>
                  <a:pt x="32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8" name="Freeform 375"/>
          <p:cNvSpPr/>
          <p:nvPr/>
        </p:nvSpPr>
        <p:spPr bwMode="auto">
          <a:xfrm>
            <a:off x="1207136" y="4067542"/>
            <a:ext cx="57150" cy="61913"/>
          </a:xfrm>
          <a:custGeom>
            <a:avLst/>
            <a:gdLst>
              <a:gd name="T0" fmla="*/ 12 w 14"/>
              <a:gd name="T1" fmla="*/ 0 h 15"/>
              <a:gd name="T2" fmla="*/ 0 w 14"/>
              <a:gd name="T3" fmla="*/ 13 h 15"/>
              <a:gd name="T4" fmla="*/ 2 w 14"/>
              <a:gd name="T5" fmla="*/ 15 h 15"/>
              <a:gd name="T6" fmla="*/ 14 w 14"/>
              <a:gd name="T7" fmla="*/ 3 h 15"/>
              <a:gd name="T8" fmla="*/ 13 w 14"/>
              <a:gd name="T9" fmla="*/ 2 h 15"/>
              <a:gd name="T10" fmla="*/ 12 w 14"/>
              <a:gd name="T11" fmla="*/ 1 h 15"/>
              <a:gd name="T12" fmla="*/ 12 w 14"/>
              <a:gd name="T13" fmla="*/ 0 h 15"/>
              <a:gd name="T14" fmla="*/ 12 w 14"/>
              <a:gd name="T15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15">
                <a:moveTo>
                  <a:pt x="12" y="0"/>
                </a:moveTo>
                <a:cubicBezTo>
                  <a:pt x="0" y="13"/>
                  <a:pt x="0" y="13"/>
                  <a:pt x="0" y="13"/>
                </a:cubicBezTo>
                <a:cubicBezTo>
                  <a:pt x="2" y="15"/>
                  <a:pt x="2" y="15"/>
                  <a:pt x="2" y="15"/>
                </a:cubicBezTo>
                <a:cubicBezTo>
                  <a:pt x="14" y="3"/>
                  <a:pt x="14" y="3"/>
                  <a:pt x="14" y="3"/>
                </a:cubicBezTo>
                <a:cubicBezTo>
                  <a:pt x="13" y="3"/>
                  <a:pt x="13" y="2"/>
                  <a:pt x="13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9" name="Freeform 376"/>
          <p:cNvSpPr/>
          <p:nvPr/>
        </p:nvSpPr>
        <p:spPr bwMode="auto">
          <a:xfrm>
            <a:off x="1062673" y="4059604"/>
            <a:ext cx="90488" cy="95250"/>
          </a:xfrm>
          <a:custGeom>
            <a:avLst/>
            <a:gdLst>
              <a:gd name="T0" fmla="*/ 52 w 57"/>
              <a:gd name="T1" fmla="*/ 0 h 60"/>
              <a:gd name="T2" fmla="*/ 0 w 57"/>
              <a:gd name="T3" fmla="*/ 52 h 60"/>
              <a:gd name="T4" fmla="*/ 5 w 57"/>
              <a:gd name="T5" fmla="*/ 60 h 60"/>
              <a:gd name="T6" fmla="*/ 13 w 57"/>
              <a:gd name="T7" fmla="*/ 52 h 60"/>
              <a:gd name="T8" fmla="*/ 13 w 57"/>
              <a:gd name="T9" fmla="*/ 52 h 60"/>
              <a:gd name="T10" fmla="*/ 57 w 57"/>
              <a:gd name="T11" fmla="*/ 5 h 60"/>
              <a:gd name="T12" fmla="*/ 52 w 57"/>
              <a:gd name="T1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" h="60">
                <a:moveTo>
                  <a:pt x="52" y="0"/>
                </a:moveTo>
                <a:lnTo>
                  <a:pt x="0" y="52"/>
                </a:lnTo>
                <a:lnTo>
                  <a:pt x="5" y="60"/>
                </a:lnTo>
                <a:lnTo>
                  <a:pt x="13" y="52"/>
                </a:lnTo>
                <a:lnTo>
                  <a:pt x="13" y="52"/>
                </a:lnTo>
                <a:lnTo>
                  <a:pt x="57" y="5"/>
                </a:lnTo>
                <a:lnTo>
                  <a:pt x="52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0" name="Freeform 377"/>
          <p:cNvSpPr/>
          <p:nvPr/>
        </p:nvSpPr>
        <p:spPr bwMode="auto">
          <a:xfrm>
            <a:off x="1119823" y="4121517"/>
            <a:ext cx="95250" cy="90488"/>
          </a:xfrm>
          <a:custGeom>
            <a:avLst/>
            <a:gdLst>
              <a:gd name="T0" fmla="*/ 55 w 60"/>
              <a:gd name="T1" fmla="*/ 0 h 57"/>
              <a:gd name="T2" fmla="*/ 47 w 60"/>
              <a:gd name="T3" fmla="*/ 5 h 57"/>
              <a:gd name="T4" fmla="*/ 47 w 60"/>
              <a:gd name="T5" fmla="*/ 5 h 57"/>
              <a:gd name="T6" fmla="*/ 0 w 60"/>
              <a:gd name="T7" fmla="*/ 52 h 57"/>
              <a:gd name="T8" fmla="*/ 8 w 60"/>
              <a:gd name="T9" fmla="*/ 57 h 57"/>
              <a:gd name="T10" fmla="*/ 60 w 60"/>
              <a:gd name="T11" fmla="*/ 5 h 57"/>
              <a:gd name="T12" fmla="*/ 55 w 60"/>
              <a:gd name="T1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57">
                <a:moveTo>
                  <a:pt x="55" y="0"/>
                </a:moveTo>
                <a:lnTo>
                  <a:pt x="47" y="5"/>
                </a:lnTo>
                <a:lnTo>
                  <a:pt x="47" y="5"/>
                </a:lnTo>
                <a:lnTo>
                  <a:pt x="0" y="52"/>
                </a:lnTo>
                <a:lnTo>
                  <a:pt x="8" y="57"/>
                </a:lnTo>
                <a:lnTo>
                  <a:pt x="60" y="5"/>
                </a:lnTo>
                <a:lnTo>
                  <a:pt x="5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1" name="Freeform 378"/>
          <p:cNvSpPr/>
          <p:nvPr/>
        </p:nvSpPr>
        <p:spPr bwMode="auto">
          <a:xfrm>
            <a:off x="1181736" y="3932604"/>
            <a:ext cx="163513" cy="155575"/>
          </a:xfrm>
          <a:custGeom>
            <a:avLst/>
            <a:gdLst>
              <a:gd name="T0" fmla="*/ 13 w 40"/>
              <a:gd name="T1" fmla="*/ 0 h 38"/>
              <a:gd name="T2" fmla="*/ 4 w 40"/>
              <a:gd name="T3" fmla="*/ 4 h 38"/>
              <a:gd name="T4" fmla="*/ 3 w 40"/>
              <a:gd name="T5" fmla="*/ 19 h 38"/>
              <a:gd name="T6" fmla="*/ 3 w 40"/>
              <a:gd name="T7" fmla="*/ 19 h 38"/>
              <a:gd name="T8" fmla="*/ 6 w 40"/>
              <a:gd name="T9" fmla="*/ 21 h 38"/>
              <a:gd name="T10" fmla="*/ 8 w 40"/>
              <a:gd name="T11" fmla="*/ 19 h 38"/>
              <a:gd name="T12" fmla="*/ 6 w 40"/>
              <a:gd name="T13" fmla="*/ 18 h 38"/>
              <a:gd name="T14" fmla="*/ 6 w 40"/>
              <a:gd name="T15" fmla="*/ 6 h 38"/>
              <a:gd name="T16" fmla="*/ 13 w 40"/>
              <a:gd name="T17" fmla="*/ 3 h 38"/>
              <a:gd name="T18" fmla="*/ 19 w 40"/>
              <a:gd name="T19" fmla="*/ 6 h 38"/>
              <a:gd name="T20" fmla="*/ 20 w 40"/>
              <a:gd name="T21" fmla="*/ 16 h 38"/>
              <a:gd name="T22" fmla="*/ 23 w 40"/>
              <a:gd name="T23" fmla="*/ 19 h 38"/>
              <a:gd name="T24" fmla="*/ 27 w 40"/>
              <a:gd name="T25" fmla="*/ 18 h 38"/>
              <a:gd name="T26" fmla="*/ 33 w 40"/>
              <a:gd name="T27" fmla="*/ 20 h 38"/>
              <a:gd name="T28" fmla="*/ 33 w 40"/>
              <a:gd name="T29" fmla="*/ 32 h 38"/>
              <a:gd name="T30" fmla="*/ 27 w 40"/>
              <a:gd name="T31" fmla="*/ 35 h 38"/>
              <a:gd name="T32" fmla="*/ 21 w 40"/>
              <a:gd name="T33" fmla="*/ 33 h 38"/>
              <a:gd name="T34" fmla="*/ 20 w 40"/>
              <a:gd name="T35" fmla="*/ 31 h 38"/>
              <a:gd name="T36" fmla="*/ 18 w 40"/>
              <a:gd name="T37" fmla="*/ 33 h 38"/>
              <a:gd name="T38" fmla="*/ 20 w 40"/>
              <a:gd name="T39" fmla="*/ 36 h 38"/>
              <a:gd name="T40" fmla="*/ 20 w 40"/>
              <a:gd name="T41" fmla="*/ 36 h 38"/>
              <a:gd name="T42" fmla="*/ 27 w 40"/>
              <a:gd name="T43" fmla="*/ 38 h 38"/>
              <a:gd name="T44" fmla="*/ 35 w 40"/>
              <a:gd name="T45" fmla="*/ 35 h 38"/>
              <a:gd name="T46" fmla="*/ 35 w 40"/>
              <a:gd name="T47" fmla="*/ 18 h 38"/>
              <a:gd name="T48" fmla="*/ 27 w 40"/>
              <a:gd name="T49" fmla="*/ 15 h 38"/>
              <a:gd name="T50" fmla="*/ 24 w 40"/>
              <a:gd name="T51" fmla="*/ 15 h 38"/>
              <a:gd name="T52" fmla="*/ 21 w 40"/>
              <a:gd name="T53" fmla="*/ 4 h 38"/>
              <a:gd name="T54" fmla="*/ 13 w 40"/>
              <a:gd name="T55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" h="38">
                <a:moveTo>
                  <a:pt x="13" y="0"/>
                </a:moveTo>
                <a:cubicBezTo>
                  <a:pt x="9" y="0"/>
                  <a:pt x="6" y="1"/>
                  <a:pt x="4" y="4"/>
                </a:cubicBezTo>
                <a:cubicBezTo>
                  <a:pt x="0" y="8"/>
                  <a:pt x="0" y="14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6" y="21"/>
                  <a:pt x="6" y="21"/>
                  <a:pt x="6" y="21"/>
                </a:cubicBezTo>
                <a:cubicBezTo>
                  <a:pt x="8" y="19"/>
                  <a:pt x="8" y="19"/>
                  <a:pt x="8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3" y="15"/>
                  <a:pt x="3" y="9"/>
                  <a:pt x="6" y="6"/>
                </a:cubicBezTo>
                <a:cubicBezTo>
                  <a:pt x="8" y="4"/>
                  <a:pt x="10" y="3"/>
                  <a:pt x="13" y="3"/>
                </a:cubicBezTo>
                <a:cubicBezTo>
                  <a:pt x="15" y="3"/>
                  <a:pt x="17" y="4"/>
                  <a:pt x="19" y="6"/>
                </a:cubicBezTo>
                <a:cubicBezTo>
                  <a:pt x="21" y="8"/>
                  <a:pt x="22" y="12"/>
                  <a:pt x="20" y="16"/>
                </a:cubicBezTo>
                <a:cubicBezTo>
                  <a:pt x="23" y="19"/>
                  <a:pt x="23" y="19"/>
                  <a:pt x="23" y="19"/>
                </a:cubicBezTo>
                <a:cubicBezTo>
                  <a:pt x="25" y="18"/>
                  <a:pt x="26" y="18"/>
                  <a:pt x="27" y="18"/>
                </a:cubicBezTo>
                <a:cubicBezTo>
                  <a:pt x="29" y="18"/>
                  <a:pt x="31" y="19"/>
                  <a:pt x="33" y="20"/>
                </a:cubicBezTo>
                <a:cubicBezTo>
                  <a:pt x="36" y="24"/>
                  <a:pt x="36" y="29"/>
                  <a:pt x="33" y="32"/>
                </a:cubicBezTo>
                <a:cubicBezTo>
                  <a:pt x="31" y="34"/>
                  <a:pt x="29" y="35"/>
                  <a:pt x="27" y="35"/>
                </a:cubicBezTo>
                <a:cubicBezTo>
                  <a:pt x="25" y="35"/>
                  <a:pt x="23" y="34"/>
                  <a:pt x="21" y="33"/>
                </a:cubicBezTo>
                <a:cubicBezTo>
                  <a:pt x="20" y="31"/>
                  <a:pt x="20" y="31"/>
                  <a:pt x="20" y="31"/>
                </a:cubicBezTo>
                <a:cubicBezTo>
                  <a:pt x="18" y="33"/>
                  <a:pt x="18" y="33"/>
                  <a:pt x="18" y="33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2" y="37"/>
                  <a:pt x="24" y="38"/>
                  <a:pt x="27" y="38"/>
                </a:cubicBezTo>
                <a:cubicBezTo>
                  <a:pt x="30" y="38"/>
                  <a:pt x="33" y="37"/>
                  <a:pt x="35" y="35"/>
                </a:cubicBezTo>
                <a:cubicBezTo>
                  <a:pt x="40" y="30"/>
                  <a:pt x="40" y="23"/>
                  <a:pt x="35" y="18"/>
                </a:cubicBezTo>
                <a:cubicBezTo>
                  <a:pt x="33" y="16"/>
                  <a:pt x="30" y="15"/>
                  <a:pt x="27" y="15"/>
                </a:cubicBezTo>
                <a:cubicBezTo>
                  <a:pt x="26" y="15"/>
                  <a:pt x="25" y="15"/>
                  <a:pt x="24" y="15"/>
                </a:cubicBezTo>
                <a:cubicBezTo>
                  <a:pt x="25" y="11"/>
                  <a:pt x="24" y="7"/>
                  <a:pt x="21" y="4"/>
                </a:cubicBezTo>
                <a:cubicBezTo>
                  <a:pt x="19" y="1"/>
                  <a:pt x="16" y="0"/>
                  <a:pt x="13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2" name="Freeform 379"/>
          <p:cNvSpPr/>
          <p:nvPr/>
        </p:nvSpPr>
        <p:spPr bwMode="auto">
          <a:xfrm>
            <a:off x="1194436" y="4010392"/>
            <a:ext cx="12700" cy="7938"/>
          </a:xfrm>
          <a:custGeom>
            <a:avLst/>
            <a:gdLst>
              <a:gd name="T0" fmla="*/ 0 w 3"/>
              <a:gd name="T1" fmla="*/ 0 h 2"/>
              <a:gd name="T2" fmla="*/ 0 w 3"/>
              <a:gd name="T3" fmla="*/ 0 h 2"/>
              <a:gd name="T4" fmla="*/ 1 w 3"/>
              <a:gd name="T5" fmla="*/ 1 h 2"/>
              <a:gd name="T6" fmla="*/ 2 w 3"/>
              <a:gd name="T7" fmla="*/ 2 h 2"/>
              <a:gd name="T8" fmla="*/ 3 w 3"/>
              <a:gd name="T9" fmla="*/ 2 h 2"/>
              <a:gd name="T10" fmla="*/ 0 w 3"/>
              <a:gd name="T11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2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1"/>
                  <a:pt x="1" y="1"/>
                </a:cubicBezTo>
                <a:cubicBezTo>
                  <a:pt x="2" y="2"/>
                  <a:pt x="2" y="2"/>
                  <a:pt x="2" y="2"/>
                </a:cubicBezTo>
                <a:cubicBezTo>
                  <a:pt x="3" y="2"/>
                  <a:pt x="3" y="2"/>
                  <a:pt x="3" y="2"/>
                </a:cubicBez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3" name="Freeform 380"/>
          <p:cNvSpPr/>
          <p:nvPr/>
        </p:nvSpPr>
        <p:spPr bwMode="auto">
          <a:xfrm>
            <a:off x="1256348" y="4067542"/>
            <a:ext cx="7938" cy="12700"/>
          </a:xfrm>
          <a:custGeom>
            <a:avLst/>
            <a:gdLst>
              <a:gd name="T0" fmla="*/ 0 w 2"/>
              <a:gd name="T1" fmla="*/ 0 h 3"/>
              <a:gd name="T2" fmla="*/ 0 w 2"/>
              <a:gd name="T3" fmla="*/ 0 h 3"/>
              <a:gd name="T4" fmla="*/ 0 w 2"/>
              <a:gd name="T5" fmla="*/ 1 h 3"/>
              <a:gd name="T6" fmla="*/ 1 w 2"/>
              <a:gd name="T7" fmla="*/ 2 h 3"/>
              <a:gd name="T8" fmla="*/ 2 w 2"/>
              <a:gd name="T9" fmla="*/ 3 h 3"/>
              <a:gd name="T10" fmla="*/ 2 w 2"/>
              <a:gd name="T11" fmla="*/ 3 h 3"/>
              <a:gd name="T12" fmla="*/ 0 w 2"/>
              <a:gd name="T13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3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3"/>
                  <a:pt x="2" y="3"/>
                </a:cubicBezTo>
                <a:cubicBezTo>
                  <a:pt x="2" y="3"/>
                  <a:pt x="2" y="3"/>
                  <a:pt x="2" y="3"/>
                </a:cubicBez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4" name="Freeform 381"/>
          <p:cNvSpPr>
            <a:spLocks noEditPoints="1"/>
          </p:cNvSpPr>
          <p:nvPr/>
        </p:nvSpPr>
        <p:spPr bwMode="auto">
          <a:xfrm>
            <a:off x="1689736" y="4002454"/>
            <a:ext cx="292100" cy="295275"/>
          </a:xfrm>
          <a:custGeom>
            <a:avLst/>
            <a:gdLst>
              <a:gd name="T0" fmla="*/ 36 w 71"/>
              <a:gd name="T1" fmla="*/ 72 h 72"/>
              <a:gd name="T2" fmla="*/ 0 w 71"/>
              <a:gd name="T3" fmla="*/ 36 h 72"/>
              <a:gd name="T4" fmla="*/ 36 w 71"/>
              <a:gd name="T5" fmla="*/ 0 h 72"/>
              <a:gd name="T6" fmla="*/ 71 w 71"/>
              <a:gd name="T7" fmla="*/ 36 h 72"/>
              <a:gd name="T8" fmla="*/ 36 w 71"/>
              <a:gd name="T9" fmla="*/ 72 h 72"/>
              <a:gd name="T10" fmla="*/ 36 w 71"/>
              <a:gd name="T11" fmla="*/ 3 h 72"/>
              <a:gd name="T12" fmla="*/ 3 w 71"/>
              <a:gd name="T13" fmla="*/ 36 h 72"/>
              <a:gd name="T14" fmla="*/ 36 w 71"/>
              <a:gd name="T15" fmla="*/ 69 h 72"/>
              <a:gd name="T16" fmla="*/ 68 w 71"/>
              <a:gd name="T17" fmla="*/ 36 h 72"/>
              <a:gd name="T18" fmla="*/ 36 w 71"/>
              <a:gd name="T19" fmla="*/ 3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" h="72">
                <a:moveTo>
                  <a:pt x="36" y="72"/>
                </a:moveTo>
                <a:cubicBezTo>
                  <a:pt x="16" y="72"/>
                  <a:pt x="0" y="56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55" y="0"/>
                  <a:pt x="71" y="16"/>
                  <a:pt x="71" y="36"/>
                </a:cubicBezTo>
                <a:cubicBezTo>
                  <a:pt x="71" y="56"/>
                  <a:pt x="55" y="72"/>
                  <a:pt x="36" y="72"/>
                </a:cubicBezTo>
                <a:close/>
                <a:moveTo>
                  <a:pt x="36" y="3"/>
                </a:moveTo>
                <a:cubicBezTo>
                  <a:pt x="18" y="3"/>
                  <a:pt x="3" y="18"/>
                  <a:pt x="3" y="36"/>
                </a:cubicBezTo>
                <a:cubicBezTo>
                  <a:pt x="3" y="54"/>
                  <a:pt x="18" y="69"/>
                  <a:pt x="36" y="69"/>
                </a:cubicBezTo>
                <a:cubicBezTo>
                  <a:pt x="54" y="69"/>
                  <a:pt x="68" y="54"/>
                  <a:pt x="68" y="36"/>
                </a:cubicBezTo>
                <a:cubicBezTo>
                  <a:pt x="68" y="18"/>
                  <a:pt x="54" y="3"/>
                  <a:pt x="36" y="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5" name="Oval 382"/>
          <p:cNvSpPr>
            <a:spLocks noChangeArrowheads="1"/>
          </p:cNvSpPr>
          <p:nvPr/>
        </p:nvSpPr>
        <p:spPr bwMode="auto">
          <a:xfrm>
            <a:off x="1710373" y="4026267"/>
            <a:ext cx="250825" cy="247650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6" name="Oval 383"/>
          <p:cNvSpPr>
            <a:spLocks noChangeArrowheads="1"/>
          </p:cNvSpPr>
          <p:nvPr/>
        </p:nvSpPr>
        <p:spPr bwMode="auto">
          <a:xfrm>
            <a:off x="1792923" y="4104054"/>
            <a:ext cx="90488" cy="9048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7" name="Freeform 384"/>
          <p:cNvSpPr/>
          <p:nvPr/>
        </p:nvSpPr>
        <p:spPr bwMode="auto">
          <a:xfrm>
            <a:off x="1599248" y="4018329"/>
            <a:ext cx="77788" cy="271463"/>
          </a:xfrm>
          <a:custGeom>
            <a:avLst/>
            <a:gdLst>
              <a:gd name="T0" fmla="*/ 16 w 19"/>
              <a:gd name="T1" fmla="*/ 0 h 66"/>
              <a:gd name="T2" fmla="*/ 15 w 19"/>
              <a:gd name="T3" fmla="*/ 17 h 66"/>
              <a:gd name="T4" fmla="*/ 11 w 19"/>
              <a:gd name="T5" fmla="*/ 17 h 66"/>
              <a:gd name="T6" fmla="*/ 11 w 19"/>
              <a:gd name="T7" fmla="*/ 0 h 66"/>
              <a:gd name="T8" fmla="*/ 8 w 19"/>
              <a:gd name="T9" fmla="*/ 0 h 66"/>
              <a:gd name="T10" fmla="*/ 8 w 19"/>
              <a:gd name="T11" fmla="*/ 17 h 66"/>
              <a:gd name="T12" fmla="*/ 5 w 19"/>
              <a:gd name="T13" fmla="*/ 17 h 66"/>
              <a:gd name="T14" fmla="*/ 3 w 19"/>
              <a:gd name="T15" fmla="*/ 0 h 66"/>
              <a:gd name="T16" fmla="*/ 0 w 19"/>
              <a:gd name="T17" fmla="*/ 0 h 66"/>
              <a:gd name="T18" fmla="*/ 0 w 19"/>
              <a:gd name="T19" fmla="*/ 18 h 66"/>
              <a:gd name="T20" fmla="*/ 0 w 19"/>
              <a:gd name="T21" fmla="*/ 18 h 66"/>
              <a:gd name="T22" fmla="*/ 7 w 19"/>
              <a:gd name="T23" fmla="*/ 25 h 66"/>
              <a:gd name="T24" fmla="*/ 7 w 19"/>
              <a:gd name="T25" fmla="*/ 25 h 66"/>
              <a:gd name="T26" fmla="*/ 7 w 19"/>
              <a:gd name="T27" fmla="*/ 37 h 66"/>
              <a:gd name="T28" fmla="*/ 7 w 19"/>
              <a:gd name="T29" fmla="*/ 37 h 66"/>
              <a:gd name="T30" fmla="*/ 7 w 19"/>
              <a:gd name="T31" fmla="*/ 63 h 66"/>
              <a:gd name="T32" fmla="*/ 13 w 19"/>
              <a:gd name="T33" fmla="*/ 63 h 66"/>
              <a:gd name="T34" fmla="*/ 13 w 19"/>
              <a:gd name="T35" fmla="*/ 37 h 66"/>
              <a:gd name="T36" fmla="*/ 13 w 19"/>
              <a:gd name="T37" fmla="*/ 37 h 66"/>
              <a:gd name="T38" fmla="*/ 13 w 19"/>
              <a:gd name="T39" fmla="*/ 25 h 66"/>
              <a:gd name="T40" fmla="*/ 19 w 19"/>
              <a:gd name="T41" fmla="*/ 18 h 66"/>
              <a:gd name="T42" fmla="*/ 19 w 19"/>
              <a:gd name="T43" fmla="*/ 18 h 66"/>
              <a:gd name="T44" fmla="*/ 19 w 19"/>
              <a:gd name="T45" fmla="*/ 0 h 66"/>
              <a:gd name="T46" fmla="*/ 16 w 19"/>
              <a:gd name="T47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" h="66">
                <a:moveTo>
                  <a:pt x="16" y="0"/>
                </a:moveTo>
                <a:cubicBezTo>
                  <a:pt x="15" y="17"/>
                  <a:pt x="15" y="17"/>
                  <a:pt x="15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17"/>
                  <a:pt x="8" y="17"/>
                  <a:pt x="8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23"/>
                  <a:pt x="3" y="24"/>
                  <a:pt x="7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63"/>
                  <a:pt x="7" y="63"/>
                  <a:pt x="7" y="63"/>
                </a:cubicBezTo>
                <a:cubicBezTo>
                  <a:pt x="10" y="66"/>
                  <a:pt x="13" y="63"/>
                  <a:pt x="13" y="63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5"/>
                  <a:pt x="19" y="23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0"/>
                  <a:pt x="19" y="0"/>
                  <a:pt x="19" y="0"/>
                </a:cubicBezTo>
                <a:lnTo>
                  <a:pt x="16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8" name="Freeform 385"/>
          <p:cNvSpPr/>
          <p:nvPr/>
        </p:nvSpPr>
        <p:spPr bwMode="auto">
          <a:xfrm>
            <a:off x="2010411" y="4015154"/>
            <a:ext cx="77788" cy="269875"/>
          </a:xfrm>
          <a:custGeom>
            <a:avLst/>
            <a:gdLst>
              <a:gd name="T0" fmla="*/ 8 w 19"/>
              <a:gd name="T1" fmla="*/ 0 h 66"/>
              <a:gd name="T2" fmla="*/ 4 w 19"/>
              <a:gd name="T3" fmla="*/ 0 h 66"/>
              <a:gd name="T4" fmla="*/ 0 w 19"/>
              <a:gd name="T5" fmla="*/ 0 h 66"/>
              <a:gd name="T6" fmla="*/ 0 w 19"/>
              <a:gd name="T7" fmla="*/ 66 h 66"/>
              <a:gd name="T8" fmla="*/ 8 w 19"/>
              <a:gd name="T9" fmla="*/ 66 h 66"/>
              <a:gd name="T10" fmla="*/ 8 w 19"/>
              <a:gd name="T11" fmla="*/ 31 h 66"/>
              <a:gd name="T12" fmla="*/ 15 w 19"/>
              <a:gd name="T13" fmla="*/ 31 h 66"/>
              <a:gd name="T14" fmla="*/ 8 w 19"/>
              <a:gd name="T15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" h="66">
                <a:moveTo>
                  <a:pt x="8" y="0"/>
                </a:moveTo>
                <a:cubicBezTo>
                  <a:pt x="4" y="0"/>
                  <a:pt x="4" y="0"/>
                  <a:pt x="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6"/>
                  <a:pt x="0" y="66"/>
                  <a:pt x="0" y="66"/>
                </a:cubicBezTo>
                <a:cubicBezTo>
                  <a:pt x="8" y="66"/>
                  <a:pt x="8" y="66"/>
                  <a:pt x="8" y="66"/>
                </a:cubicBezTo>
                <a:cubicBezTo>
                  <a:pt x="8" y="31"/>
                  <a:pt x="8" y="31"/>
                  <a:pt x="8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9" y="14"/>
                  <a:pt x="8" y="0"/>
                  <a:pt x="8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9" name="Rectangle 386"/>
          <p:cNvSpPr>
            <a:spLocks noChangeArrowheads="1"/>
          </p:cNvSpPr>
          <p:nvPr/>
        </p:nvSpPr>
        <p:spPr bwMode="auto">
          <a:xfrm>
            <a:off x="2415223" y="4232642"/>
            <a:ext cx="368300" cy="523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0" name="Freeform 387"/>
          <p:cNvSpPr/>
          <p:nvPr/>
        </p:nvSpPr>
        <p:spPr bwMode="auto">
          <a:xfrm>
            <a:off x="2412048" y="3989754"/>
            <a:ext cx="371475" cy="214313"/>
          </a:xfrm>
          <a:custGeom>
            <a:avLst/>
            <a:gdLst>
              <a:gd name="T0" fmla="*/ 48 w 91"/>
              <a:gd name="T1" fmla="*/ 7 h 52"/>
              <a:gd name="T2" fmla="*/ 48 w 91"/>
              <a:gd name="T3" fmla="*/ 3 h 52"/>
              <a:gd name="T4" fmla="*/ 46 w 91"/>
              <a:gd name="T5" fmla="*/ 0 h 52"/>
              <a:gd name="T6" fmla="*/ 43 w 91"/>
              <a:gd name="T7" fmla="*/ 3 h 52"/>
              <a:gd name="T8" fmla="*/ 43 w 91"/>
              <a:gd name="T9" fmla="*/ 7 h 52"/>
              <a:gd name="T10" fmla="*/ 0 w 91"/>
              <a:gd name="T11" fmla="*/ 52 h 52"/>
              <a:gd name="T12" fmla="*/ 91 w 91"/>
              <a:gd name="T13" fmla="*/ 52 h 52"/>
              <a:gd name="T14" fmla="*/ 48 w 91"/>
              <a:gd name="T15" fmla="*/ 7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1" h="52">
                <a:moveTo>
                  <a:pt x="48" y="7"/>
                </a:moveTo>
                <a:cubicBezTo>
                  <a:pt x="48" y="3"/>
                  <a:pt x="48" y="3"/>
                  <a:pt x="48" y="3"/>
                </a:cubicBezTo>
                <a:cubicBezTo>
                  <a:pt x="48" y="1"/>
                  <a:pt x="47" y="0"/>
                  <a:pt x="46" y="0"/>
                </a:cubicBezTo>
                <a:cubicBezTo>
                  <a:pt x="44" y="0"/>
                  <a:pt x="43" y="1"/>
                  <a:pt x="43" y="3"/>
                </a:cubicBezTo>
                <a:cubicBezTo>
                  <a:pt x="43" y="7"/>
                  <a:pt x="43" y="7"/>
                  <a:pt x="43" y="7"/>
                </a:cubicBezTo>
                <a:cubicBezTo>
                  <a:pt x="19" y="8"/>
                  <a:pt x="0" y="28"/>
                  <a:pt x="0" y="52"/>
                </a:cubicBezTo>
                <a:cubicBezTo>
                  <a:pt x="91" y="52"/>
                  <a:pt x="91" y="52"/>
                  <a:pt x="91" y="52"/>
                </a:cubicBezTo>
                <a:cubicBezTo>
                  <a:pt x="91" y="28"/>
                  <a:pt x="72" y="8"/>
                  <a:pt x="48" y="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1" name="Rectangle 388"/>
          <p:cNvSpPr>
            <a:spLocks noChangeArrowheads="1"/>
          </p:cNvSpPr>
          <p:nvPr/>
        </p:nvSpPr>
        <p:spPr bwMode="auto">
          <a:xfrm>
            <a:off x="3132773" y="4043729"/>
            <a:ext cx="347663" cy="44450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2" name="Freeform 389"/>
          <p:cNvSpPr/>
          <p:nvPr/>
        </p:nvSpPr>
        <p:spPr bwMode="auto">
          <a:xfrm>
            <a:off x="3132773" y="4075479"/>
            <a:ext cx="347663" cy="139700"/>
          </a:xfrm>
          <a:custGeom>
            <a:avLst/>
            <a:gdLst>
              <a:gd name="T0" fmla="*/ 70 w 85"/>
              <a:gd name="T1" fmla="*/ 7 h 34"/>
              <a:gd name="T2" fmla="*/ 69 w 85"/>
              <a:gd name="T3" fmla="*/ 7 h 34"/>
              <a:gd name="T4" fmla="*/ 56 w 85"/>
              <a:gd name="T5" fmla="*/ 0 h 34"/>
              <a:gd name="T6" fmla="*/ 42 w 85"/>
              <a:gd name="T7" fmla="*/ 6 h 34"/>
              <a:gd name="T8" fmla="*/ 40 w 85"/>
              <a:gd name="T9" fmla="*/ 6 h 34"/>
              <a:gd name="T10" fmla="*/ 28 w 85"/>
              <a:gd name="T11" fmla="*/ 0 h 34"/>
              <a:gd name="T12" fmla="*/ 14 w 85"/>
              <a:gd name="T13" fmla="*/ 6 h 34"/>
              <a:gd name="T14" fmla="*/ 12 w 85"/>
              <a:gd name="T15" fmla="*/ 6 h 34"/>
              <a:gd name="T16" fmla="*/ 0 w 85"/>
              <a:gd name="T17" fmla="*/ 0 h 34"/>
              <a:gd name="T18" fmla="*/ 0 w 85"/>
              <a:gd name="T19" fmla="*/ 34 h 34"/>
              <a:gd name="T20" fmla="*/ 85 w 85"/>
              <a:gd name="T21" fmla="*/ 34 h 34"/>
              <a:gd name="T22" fmla="*/ 85 w 85"/>
              <a:gd name="T23" fmla="*/ 1 h 34"/>
              <a:gd name="T24" fmla="*/ 70 w 85"/>
              <a:gd name="T25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5" h="34">
                <a:moveTo>
                  <a:pt x="70" y="7"/>
                </a:moveTo>
                <a:cubicBezTo>
                  <a:pt x="70" y="7"/>
                  <a:pt x="69" y="7"/>
                  <a:pt x="69" y="7"/>
                </a:cubicBezTo>
                <a:cubicBezTo>
                  <a:pt x="62" y="7"/>
                  <a:pt x="58" y="3"/>
                  <a:pt x="56" y="0"/>
                </a:cubicBezTo>
                <a:cubicBezTo>
                  <a:pt x="51" y="4"/>
                  <a:pt x="46" y="6"/>
                  <a:pt x="42" y="6"/>
                </a:cubicBezTo>
                <a:cubicBezTo>
                  <a:pt x="41" y="6"/>
                  <a:pt x="41" y="6"/>
                  <a:pt x="40" y="6"/>
                </a:cubicBezTo>
                <a:cubicBezTo>
                  <a:pt x="35" y="6"/>
                  <a:pt x="30" y="3"/>
                  <a:pt x="28" y="0"/>
                </a:cubicBezTo>
                <a:cubicBezTo>
                  <a:pt x="23" y="4"/>
                  <a:pt x="19" y="6"/>
                  <a:pt x="14" y="6"/>
                </a:cubicBezTo>
                <a:cubicBezTo>
                  <a:pt x="13" y="6"/>
                  <a:pt x="13" y="6"/>
                  <a:pt x="12" y="6"/>
                </a:cubicBezTo>
                <a:cubicBezTo>
                  <a:pt x="7" y="6"/>
                  <a:pt x="2" y="2"/>
                  <a:pt x="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85" y="34"/>
                  <a:pt x="85" y="34"/>
                  <a:pt x="85" y="34"/>
                </a:cubicBezTo>
                <a:cubicBezTo>
                  <a:pt x="85" y="1"/>
                  <a:pt x="85" y="1"/>
                  <a:pt x="85" y="1"/>
                </a:cubicBezTo>
                <a:cubicBezTo>
                  <a:pt x="80" y="5"/>
                  <a:pt x="75" y="7"/>
                  <a:pt x="70" y="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3" name="Rectangle 390"/>
          <p:cNvSpPr>
            <a:spLocks noChangeArrowheads="1"/>
          </p:cNvSpPr>
          <p:nvPr/>
        </p:nvSpPr>
        <p:spPr bwMode="auto">
          <a:xfrm>
            <a:off x="3132773" y="4227879"/>
            <a:ext cx="347663" cy="333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4" name="Freeform 391"/>
          <p:cNvSpPr/>
          <p:nvPr/>
        </p:nvSpPr>
        <p:spPr bwMode="auto">
          <a:xfrm>
            <a:off x="3293111" y="3904029"/>
            <a:ext cx="28575" cy="131763"/>
          </a:xfrm>
          <a:custGeom>
            <a:avLst/>
            <a:gdLst>
              <a:gd name="T0" fmla="*/ 4 w 7"/>
              <a:gd name="T1" fmla="*/ 4 h 32"/>
              <a:gd name="T2" fmla="*/ 4 w 7"/>
              <a:gd name="T3" fmla="*/ 4 h 32"/>
              <a:gd name="T4" fmla="*/ 4 w 7"/>
              <a:gd name="T5" fmla="*/ 0 h 32"/>
              <a:gd name="T6" fmla="*/ 3 w 7"/>
              <a:gd name="T7" fmla="*/ 0 h 32"/>
              <a:gd name="T8" fmla="*/ 3 w 7"/>
              <a:gd name="T9" fmla="*/ 4 h 32"/>
              <a:gd name="T10" fmla="*/ 3 w 7"/>
              <a:gd name="T11" fmla="*/ 4 h 32"/>
              <a:gd name="T12" fmla="*/ 0 w 7"/>
              <a:gd name="T13" fmla="*/ 7 h 32"/>
              <a:gd name="T14" fmla="*/ 0 w 7"/>
              <a:gd name="T15" fmla="*/ 32 h 32"/>
              <a:gd name="T16" fmla="*/ 7 w 7"/>
              <a:gd name="T17" fmla="*/ 32 h 32"/>
              <a:gd name="T18" fmla="*/ 7 w 7"/>
              <a:gd name="T19" fmla="*/ 7 h 32"/>
              <a:gd name="T20" fmla="*/ 4 w 7"/>
              <a:gd name="T21" fmla="*/ 4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" h="32">
                <a:moveTo>
                  <a:pt x="4" y="4"/>
                </a:moveTo>
                <a:cubicBezTo>
                  <a:pt x="4" y="4"/>
                  <a:pt x="4" y="4"/>
                  <a:pt x="4" y="4"/>
                </a:cubicBezTo>
                <a:cubicBezTo>
                  <a:pt x="2" y="1"/>
                  <a:pt x="4" y="0"/>
                  <a:pt x="4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1" y="1"/>
                  <a:pt x="3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7"/>
                  <a:pt x="0" y="7"/>
                  <a:pt x="0" y="7"/>
                </a:cubicBezTo>
                <a:cubicBezTo>
                  <a:pt x="0" y="32"/>
                  <a:pt x="0" y="32"/>
                  <a:pt x="0" y="32"/>
                </a:cubicBezTo>
                <a:cubicBezTo>
                  <a:pt x="7" y="32"/>
                  <a:pt x="7" y="32"/>
                  <a:pt x="7" y="32"/>
                </a:cubicBezTo>
                <a:cubicBezTo>
                  <a:pt x="7" y="7"/>
                  <a:pt x="7" y="7"/>
                  <a:pt x="7" y="7"/>
                </a:cubicBezTo>
                <a:lnTo>
                  <a:pt x="4" y="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5" name="Freeform 392"/>
          <p:cNvSpPr/>
          <p:nvPr/>
        </p:nvSpPr>
        <p:spPr bwMode="auto">
          <a:xfrm>
            <a:off x="3288348" y="3878629"/>
            <a:ext cx="28575" cy="41275"/>
          </a:xfrm>
          <a:custGeom>
            <a:avLst/>
            <a:gdLst>
              <a:gd name="T0" fmla="*/ 2 w 7"/>
              <a:gd name="T1" fmla="*/ 10 h 10"/>
              <a:gd name="T2" fmla="*/ 3 w 7"/>
              <a:gd name="T3" fmla="*/ 9 h 10"/>
              <a:gd name="T4" fmla="*/ 2 w 7"/>
              <a:gd name="T5" fmla="*/ 8 h 10"/>
              <a:gd name="T6" fmla="*/ 1 w 7"/>
              <a:gd name="T7" fmla="*/ 6 h 10"/>
              <a:gd name="T8" fmla="*/ 1 w 7"/>
              <a:gd name="T9" fmla="*/ 6 h 10"/>
              <a:gd name="T10" fmla="*/ 0 w 7"/>
              <a:gd name="T11" fmla="*/ 3 h 10"/>
              <a:gd name="T12" fmla="*/ 1 w 7"/>
              <a:gd name="T13" fmla="*/ 1 h 10"/>
              <a:gd name="T14" fmla="*/ 2 w 7"/>
              <a:gd name="T15" fmla="*/ 0 h 10"/>
              <a:gd name="T16" fmla="*/ 2 w 7"/>
              <a:gd name="T17" fmla="*/ 0 h 10"/>
              <a:gd name="T18" fmla="*/ 6 w 7"/>
              <a:gd name="T19" fmla="*/ 4 h 10"/>
              <a:gd name="T20" fmla="*/ 6 w 7"/>
              <a:gd name="T21" fmla="*/ 10 h 10"/>
              <a:gd name="T22" fmla="*/ 5 w 7"/>
              <a:gd name="T23" fmla="*/ 5 h 10"/>
              <a:gd name="T24" fmla="*/ 2 w 7"/>
              <a:gd name="T25" fmla="*/ 1 h 10"/>
              <a:gd name="T26" fmla="*/ 2 w 7"/>
              <a:gd name="T27" fmla="*/ 1 h 10"/>
              <a:gd name="T28" fmla="*/ 1 w 7"/>
              <a:gd name="T29" fmla="*/ 3 h 10"/>
              <a:gd name="T30" fmla="*/ 1 w 7"/>
              <a:gd name="T31" fmla="*/ 5 h 10"/>
              <a:gd name="T32" fmla="*/ 1 w 7"/>
              <a:gd name="T33" fmla="*/ 5 h 10"/>
              <a:gd name="T34" fmla="*/ 1 w 7"/>
              <a:gd name="T35" fmla="*/ 5 h 10"/>
              <a:gd name="T36" fmla="*/ 2 w 7"/>
              <a:gd name="T37" fmla="*/ 8 h 10"/>
              <a:gd name="T38" fmla="*/ 3 w 7"/>
              <a:gd name="T39" fmla="*/ 9 h 10"/>
              <a:gd name="T40" fmla="*/ 2 w 7"/>
              <a:gd name="T41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" h="10">
                <a:moveTo>
                  <a:pt x="2" y="10"/>
                </a:moveTo>
                <a:cubicBezTo>
                  <a:pt x="3" y="10"/>
                  <a:pt x="3" y="9"/>
                  <a:pt x="3" y="9"/>
                </a:cubicBezTo>
                <a:cubicBezTo>
                  <a:pt x="2" y="9"/>
                  <a:pt x="2" y="8"/>
                  <a:pt x="2" y="8"/>
                </a:cubicBezTo>
                <a:cubicBezTo>
                  <a:pt x="2" y="7"/>
                  <a:pt x="1" y="7"/>
                  <a:pt x="1" y="6"/>
                </a:cubicBezTo>
                <a:cubicBezTo>
                  <a:pt x="1" y="6"/>
                  <a:pt x="1" y="6"/>
                  <a:pt x="1" y="6"/>
                </a:cubicBezTo>
                <a:cubicBezTo>
                  <a:pt x="0" y="5"/>
                  <a:pt x="0" y="4"/>
                  <a:pt x="0" y="3"/>
                </a:cubicBezTo>
                <a:cubicBezTo>
                  <a:pt x="0" y="2"/>
                  <a:pt x="1" y="1"/>
                  <a:pt x="1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" y="1"/>
                  <a:pt x="5" y="2"/>
                  <a:pt x="6" y="4"/>
                </a:cubicBezTo>
                <a:cubicBezTo>
                  <a:pt x="7" y="6"/>
                  <a:pt x="7" y="8"/>
                  <a:pt x="6" y="10"/>
                </a:cubicBezTo>
                <a:cubicBezTo>
                  <a:pt x="6" y="8"/>
                  <a:pt x="6" y="6"/>
                  <a:pt x="5" y="5"/>
                </a:cubicBezTo>
                <a:cubicBezTo>
                  <a:pt x="5" y="3"/>
                  <a:pt x="3" y="2"/>
                  <a:pt x="2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2"/>
                  <a:pt x="1" y="3"/>
                  <a:pt x="1" y="3"/>
                </a:cubicBezTo>
                <a:cubicBezTo>
                  <a:pt x="1" y="4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2" y="6"/>
                  <a:pt x="2" y="7"/>
                  <a:pt x="2" y="8"/>
                </a:cubicBezTo>
                <a:cubicBezTo>
                  <a:pt x="3" y="8"/>
                  <a:pt x="3" y="8"/>
                  <a:pt x="3" y="9"/>
                </a:cubicBezTo>
                <a:cubicBezTo>
                  <a:pt x="3" y="9"/>
                  <a:pt x="3" y="10"/>
                  <a:pt x="2" y="1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6" name="Freeform 393"/>
          <p:cNvSpPr/>
          <p:nvPr/>
        </p:nvSpPr>
        <p:spPr bwMode="auto">
          <a:xfrm>
            <a:off x="3928111" y="4100879"/>
            <a:ext cx="290513" cy="196850"/>
          </a:xfrm>
          <a:custGeom>
            <a:avLst/>
            <a:gdLst>
              <a:gd name="T0" fmla="*/ 69 w 71"/>
              <a:gd name="T1" fmla="*/ 40 h 48"/>
              <a:gd name="T2" fmla="*/ 63 w 71"/>
              <a:gd name="T3" fmla="*/ 48 h 48"/>
              <a:gd name="T4" fmla="*/ 6 w 71"/>
              <a:gd name="T5" fmla="*/ 48 h 48"/>
              <a:gd name="T6" fmla="*/ 0 w 71"/>
              <a:gd name="T7" fmla="*/ 41 h 48"/>
              <a:gd name="T8" fmla="*/ 0 w 71"/>
              <a:gd name="T9" fmla="*/ 0 h 48"/>
              <a:gd name="T10" fmla="*/ 69 w 71"/>
              <a:gd name="T11" fmla="*/ 0 h 48"/>
              <a:gd name="T12" fmla="*/ 69 w 71"/>
              <a:gd name="T13" fmla="*/ 4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48">
                <a:moveTo>
                  <a:pt x="69" y="40"/>
                </a:moveTo>
                <a:cubicBezTo>
                  <a:pt x="69" y="40"/>
                  <a:pt x="71" y="48"/>
                  <a:pt x="63" y="48"/>
                </a:cubicBezTo>
                <a:cubicBezTo>
                  <a:pt x="53" y="48"/>
                  <a:pt x="15" y="48"/>
                  <a:pt x="6" y="48"/>
                </a:cubicBezTo>
                <a:cubicBezTo>
                  <a:pt x="0" y="48"/>
                  <a:pt x="0" y="41"/>
                  <a:pt x="0" y="41"/>
                </a:cubicBezTo>
                <a:cubicBezTo>
                  <a:pt x="0" y="0"/>
                  <a:pt x="0" y="0"/>
                  <a:pt x="0" y="0"/>
                </a:cubicBezTo>
                <a:cubicBezTo>
                  <a:pt x="69" y="0"/>
                  <a:pt x="69" y="0"/>
                  <a:pt x="69" y="0"/>
                </a:cubicBezTo>
                <a:lnTo>
                  <a:pt x="69" y="4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394"/>
          <p:cNvSpPr/>
          <p:nvPr/>
        </p:nvSpPr>
        <p:spPr bwMode="auto">
          <a:xfrm>
            <a:off x="3890011" y="4134217"/>
            <a:ext cx="49213" cy="23813"/>
          </a:xfrm>
          <a:custGeom>
            <a:avLst/>
            <a:gdLst>
              <a:gd name="T0" fmla="*/ 0 w 12"/>
              <a:gd name="T1" fmla="*/ 3 h 6"/>
              <a:gd name="T2" fmla="*/ 3 w 12"/>
              <a:gd name="T3" fmla="*/ 6 h 6"/>
              <a:gd name="T4" fmla="*/ 9 w 12"/>
              <a:gd name="T5" fmla="*/ 6 h 6"/>
              <a:gd name="T6" fmla="*/ 12 w 12"/>
              <a:gd name="T7" fmla="*/ 3 h 6"/>
              <a:gd name="T8" fmla="*/ 9 w 12"/>
              <a:gd name="T9" fmla="*/ 0 h 6"/>
              <a:gd name="T10" fmla="*/ 3 w 12"/>
              <a:gd name="T11" fmla="*/ 0 h 6"/>
              <a:gd name="T12" fmla="*/ 0 w 12"/>
              <a:gd name="T13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6">
                <a:moveTo>
                  <a:pt x="0" y="3"/>
                </a:moveTo>
                <a:cubicBezTo>
                  <a:pt x="0" y="4"/>
                  <a:pt x="1" y="6"/>
                  <a:pt x="3" y="6"/>
                </a:cubicBezTo>
                <a:cubicBezTo>
                  <a:pt x="9" y="6"/>
                  <a:pt x="9" y="6"/>
                  <a:pt x="9" y="6"/>
                </a:cubicBezTo>
                <a:cubicBezTo>
                  <a:pt x="10" y="6"/>
                  <a:pt x="12" y="4"/>
                  <a:pt x="12" y="3"/>
                </a:cubicBezTo>
                <a:cubicBezTo>
                  <a:pt x="12" y="1"/>
                  <a:pt x="10" y="0"/>
                  <a:pt x="9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8" name="Freeform 395"/>
          <p:cNvSpPr/>
          <p:nvPr/>
        </p:nvSpPr>
        <p:spPr bwMode="auto">
          <a:xfrm>
            <a:off x="4194811" y="4134217"/>
            <a:ext cx="47625" cy="23813"/>
          </a:xfrm>
          <a:custGeom>
            <a:avLst/>
            <a:gdLst>
              <a:gd name="T0" fmla="*/ 0 w 12"/>
              <a:gd name="T1" fmla="*/ 3 h 6"/>
              <a:gd name="T2" fmla="*/ 3 w 12"/>
              <a:gd name="T3" fmla="*/ 6 h 6"/>
              <a:gd name="T4" fmla="*/ 9 w 12"/>
              <a:gd name="T5" fmla="*/ 6 h 6"/>
              <a:gd name="T6" fmla="*/ 12 w 12"/>
              <a:gd name="T7" fmla="*/ 3 h 6"/>
              <a:gd name="T8" fmla="*/ 9 w 12"/>
              <a:gd name="T9" fmla="*/ 0 h 6"/>
              <a:gd name="T10" fmla="*/ 3 w 12"/>
              <a:gd name="T11" fmla="*/ 0 h 6"/>
              <a:gd name="T12" fmla="*/ 0 w 12"/>
              <a:gd name="T13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6">
                <a:moveTo>
                  <a:pt x="0" y="3"/>
                </a:moveTo>
                <a:cubicBezTo>
                  <a:pt x="0" y="4"/>
                  <a:pt x="1" y="6"/>
                  <a:pt x="3" y="6"/>
                </a:cubicBezTo>
                <a:cubicBezTo>
                  <a:pt x="9" y="6"/>
                  <a:pt x="9" y="6"/>
                  <a:pt x="9" y="6"/>
                </a:cubicBezTo>
                <a:cubicBezTo>
                  <a:pt x="11" y="6"/>
                  <a:pt x="12" y="4"/>
                  <a:pt x="12" y="3"/>
                </a:cubicBezTo>
                <a:cubicBezTo>
                  <a:pt x="12" y="1"/>
                  <a:pt x="11" y="0"/>
                  <a:pt x="9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9" name="Freeform 396"/>
          <p:cNvSpPr/>
          <p:nvPr/>
        </p:nvSpPr>
        <p:spPr bwMode="auto">
          <a:xfrm>
            <a:off x="3910648" y="4072304"/>
            <a:ext cx="320675" cy="20638"/>
          </a:xfrm>
          <a:custGeom>
            <a:avLst/>
            <a:gdLst>
              <a:gd name="T0" fmla="*/ 78 w 78"/>
              <a:gd name="T1" fmla="*/ 2 h 5"/>
              <a:gd name="T2" fmla="*/ 75 w 78"/>
              <a:gd name="T3" fmla="*/ 5 h 5"/>
              <a:gd name="T4" fmla="*/ 3 w 78"/>
              <a:gd name="T5" fmla="*/ 5 h 5"/>
              <a:gd name="T6" fmla="*/ 0 w 78"/>
              <a:gd name="T7" fmla="*/ 2 h 5"/>
              <a:gd name="T8" fmla="*/ 3 w 78"/>
              <a:gd name="T9" fmla="*/ 0 h 5"/>
              <a:gd name="T10" fmla="*/ 75 w 78"/>
              <a:gd name="T11" fmla="*/ 0 h 5"/>
              <a:gd name="T12" fmla="*/ 78 w 78"/>
              <a:gd name="T13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5">
                <a:moveTo>
                  <a:pt x="78" y="2"/>
                </a:moveTo>
                <a:cubicBezTo>
                  <a:pt x="78" y="4"/>
                  <a:pt x="76" y="5"/>
                  <a:pt x="75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4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6" y="0"/>
                  <a:pt x="78" y="1"/>
                  <a:pt x="78" y="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0" name="Freeform 397"/>
          <p:cNvSpPr/>
          <p:nvPr/>
        </p:nvSpPr>
        <p:spPr bwMode="auto">
          <a:xfrm>
            <a:off x="4026536" y="3953242"/>
            <a:ext cx="15875" cy="93663"/>
          </a:xfrm>
          <a:custGeom>
            <a:avLst/>
            <a:gdLst>
              <a:gd name="T0" fmla="*/ 2 w 4"/>
              <a:gd name="T1" fmla="*/ 23 h 23"/>
              <a:gd name="T2" fmla="*/ 0 w 4"/>
              <a:gd name="T3" fmla="*/ 18 h 23"/>
              <a:gd name="T4" fmla="*/ 0 w 4"/>
              <a:gd name="T5" fmla="*/ 14 h 23"/>
              <a:gd name="T6" fmla="*/ 2 w 4"/>
              <a:gd name="T7" fmla="*/ 11 h 23"/>
              <a:gd name="T8" fmla="*/ 3 w 4"/>
              <a:gd name="T9" fmla="*/ 6 h 23"/>
              <a:gd name="T10" fmla="*/ 2 w 4"/>
              <a:gd name="T11" fmla="*/ 0 h 23"/>
              <a:gd name="T12" fmla="*/ 4 w 4"/>
              <a:gd name="T13" fmla="*/ 6 h 23"/>
              <a:gd name="T14" fmla="*/ 3 w 4"/>
              <a:gd name="T15" fmla="*/ 12 h 23"/>
              <a:gd name="T16" fmla="*/ 1 w 4"/>
              <a:gd name="T17" fmla="*/ 17 h 23"/>
              <a:gd name="T18" fmla="*/ 2 w 4"/>
              <a:gd name="T1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" h="23">
                <a:moveTo>
                  <a:pt x="2" y="23"/>
                </a:moveTo>
                <a:cubicBezTo>
                  <a:pt x="1" y="22"/>
                  <a:pt x="0" y="20"/>
                  <a:pt x="0" y="18"/>
                </a:cubicBezTo>
                <a:cubicBezTo>
                  <a:pt x="0" y="17"/>
                  <a:pt x="0" y="15"/>
                  <a:pt x="0" y="14"/>
                </a:cubicBezTo>
                <a:cubicBezTo>
                  <a:pt x="0" y="13"/>
                  <a:pt x="1" y="12"/>
                  <a:pt x="2" y="11"/>
                </a:cubicBezTo>
                <a:cubicBezTo>
                  <a:pt x="3" y="10"/>
                  <a:pt x="3" y="8"/>
                  <a:pt x="3" y="6"/>
                </a:cubicBezTo>
                <a:cubicBezTo>
                  <a:pt x="3" y="4"/>
                  <a:pt x="3" y="2"/>
                  <a:pt x="2" y="0"/>
                </a:cubicBezTo>
                <a:cubicBezTo>
                  <a:pt x="3" y="2"/>
                  <a:pt x="4" y="4"/>
                  <a:pt x="4" y="6"/>
                </a:cubicBezTo>
                <a:cubicBezTo>
                  <a:pt x="4" y="8"/>
                  <a:pt x="4" y="11"/>
                  <a:pt x="3" y="12"/>
                </a:cubicBezTo>
                <a:cubicBezTo>
                  <a:pt x="2" y="14"/>
                  <a:pt x="1" y="16"/>
                  <a:pt x="1" y="17"/>
                </a:cubicBezTo>
                <a:cubicBezTo>
                  <a:pt x="1" y="19"/>
                  <a:pt x="2" y="21"/>
                  <a:pt x="2" y="2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1" name="Freeform 398"/>
          <p:cNvSpPr/>
          <p:nvPr/>
        </p:nvSpPr>
        <p:spPr bwMode="auto">
          <a:xfrm>
            <a:off x="4055111" y="3953242"/>
            <a:ext cx="20638" cy="93663"/>
          </a:xfrm>
          <a:custGeom>
            <a:avLst/>
            <a:gdLst>
              <a:gd name="T0" fmla="*/ 2 w 5"/>
              <a:gd name="T1" fmla="*/ 23 h 23"/>
              <a:gd name="T2" fmla="*/ 0 w 5"/>
              <a:gd name="T3" fmla="*/ 18 h 23"/>
              <a:gd name="T4" fmla="*/ 1 w 5"/>
              <a:gd name="T5" fmla="*/ 14 h 23"/>
              <a:gd name="T6" fmla="*/ 2 w 5"/>
              <a:gd name="T7" fmla="*/ 11 h 23"/>
              <a:gd name="T8" fmla="*/ 3 w 5"/>
              <a:gd name="T9" fmla="*/ 6 h 23"/>
              <a:gd name="T10" fmla="*/ 2 w 5"/>
              <a:gd name="T11" fmla="*/ 0 h 23"/>
              <a:gd name="T12" fmla="*/ 4 w 5"/>
              <a:gd name="T13" fmla="*/ 6 h 23"/>
              <a:gd name="T14" fmla="*/ 3 w 5"/>
              <a:gd name="T15" fmla="*/ 12 h 23"/>
              <a:gd name="T16" fmla="*/ 2 w 5"/>
              <a:gd name="T17" fmla="*/ 17 h 23"/>
              <a:gd name="T18" fmla="*/ 2 w 5"/>
              <a:gd name="T1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" h="23">
                <a:moveTo>
                  <a:pt x="2" y="23"/>
                </a:moveTo>
                <a:cubicBezTo>
                  <a:pt x="1" y="22"/>
                  <a:pt x="1" y="20"/>
                  <a:pt x="0" y="18"/>
                </a:cubicBezTo>
                <a:cubicBezTo>
                  <a:pt x="0" y="17"/>
                  <a:pt x="0" y="15"/>
                  <a:pt x="1" y="14"/>
                </a:cubicBezTo>
                <a:cubicBezTo>
                  <a:pt x="1" y="13"/>
                  <a:pt x="1" y="12"/>
                  <a:pt x="2" y="11"/>
                </a:cubicBezTo>
                <a:cubicBezTo>
                  <a:pt x="3" y="10"/>
                  <a:pt x="3" y="8"/>
                  <a:pt x="3" y="6"/>
                </a:cubicBezTo>
                <a:cubicBezTo>
                  <a:pt x="3" y="4"/>
                  <a:pt x="3" y="2"/>
                  <a:pt x="2" y="0"/>
                </a:cubicBezTo>
                <a:cubicBezTo>
                  <a:pt x="3" y="2"/>
                  <a:pt x="4" y="4"/>
                  <a:pt x="4" y="6"/>
                </a:cubicBezTo>
                <a:cubicBezTo>
                  <a:pt x="5" y="8"/>
                  <a:pt x="5" y="11"/>
                  <a:pt x="3" y="12"/>
                </a:cubicBezTo>
                <a:cubicBezTo>
                  <a:pt x="2" y="14"/>
                  <a:pt x="2" y="16"/>
                  <a:pt x="2" y="17"/>
                </a:cubicBezTo>
                <a:cubicBezTo>
                  <a:pt x="2" y="19"/>
                  <a:pt x="2" y="21"/>
                  <a:pt x="2" y="2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2" name="Freeform 399"/>
          <p:cNvSpPr/>
          <p:nvPr/>
        </p:nvSpPr>
        <p:spPr bwMode="auto">
          <a:xfrm>
            <a:off x="4083686" y="3953242"/>
            <a:ext cx="20638" cy="93663"/>
          </a:xfrm>
          <a:custGeom>
            <a:avLst/>
            <a:gdLst>
              <a:gd name="T0" fmla="*/ 2 w 5"/>
              <a:gd name="T1" fmla="*/ 23 h 23"/>
              <a:gd name="T2" fmla="*/ 0 w 5"/>
              <a:gd name="T3" fmla="*/ 18 h 23"/>
              <a:gd name="T4" fmla="*/ 1 w 5"/>
              <a:gd name="T5" fmla="*/ 14 h 23"/>
              <a:gd name="T6" fmla="*/ 2 w 5"/>
              <a:gd name="T7" fmla="*/ 11 h 23"/>
              <a:gd name="T8" fmla="*/ 3 w 5"/>
              <a:gd name="T9" fmla="*/ 6 h 23"/>
              <a:gd name="T10" fmla="*/ 2 w 5"/>
              <a:gd name="T11" fmla="*/ 0 h 23"/>
              <a:gd name="T12" fmla="*/ 4 w 5"/>
              <a:gd name="T13" fmla="*/ 6 h 23"/>
              <a:gd name="T14" fmla="*/ 3 w 5"/>
              <a:gd name="T15" fmla="*/ 12 h 23"/>
              <a:gd name="T16" fmla="*/ 2 w 5"/>
              <a:gd name="T17" fmla="*/ 17 h 23"/>
              <a:gd name="T18" fmla="*/ 2 w 5"/>
              <a:gd name="T19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" h="23">
                <a:moveTo>
                  <a:pt x="2" y="23"/>
                </a:moveTo>
                <a:cubicBezTo>
                  <a:pt x="1" y="22"/>
                  <a:pt x="1" y="20"/>
                  <a:pt x="0" y="18"/>
                </a:cubicBezTo>
                <a:cubicBezTo>
                  <a:pt x="0" y="17"/>
                  <a:pt x="0" y="15"/>
                  <a:pt x="1" y="14"/>
                </a:cubicBezTo>
                <a:cubicBezTo>
                  <a:pt x="1" y="13"/>
                  <a:pt x="1" y="12"/>
                  <a:pt x="2" y="11"/>
                </a:cubicBezTo>
                <a:cubicBezTo>
                  <a:pt x="3" y="10"/>
                  <a:pt x="3" y="8"/>
                  <a:pt x="3" y="6"/>
                </a:cubicBezTo>
                <a:cubicBezTo>
                  <a:pt x="3" y="4"/>
                  <a:pt x="3" y="2"/>
                  <a:pt x="2" y="0"/>
                </a:cubicBezTo>
                <a:cubicBezTo>
                  <a:pt x="3" y="2"/>
                  <a:pt x="4" y="4"/>
                  <a:pt x="4" y="6"/>
                </a:cubicBezTo>
                <a:cubicBezTo>
                  <a:pt x="5" y="8"/>
                  <a:pt x="5" y="11"/>
                  <a:pt x="3" y="12"/>
                </a:cubicBezTo>
                <a:cubicBezTo>
                  <a:pt x="2" y="14"/>
                  <a:pt x="2" y="16"/>
                  <a:pt x="2" y="17"/>
                </a:cubicBezTo>
                <a:cubicBezTo>
                  <a:pt x="2" y="19"/>
                  <a:pt x="2" y="21"/>
                  <a:pt x="2" y="2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3" name="Freeform 400"/>
          <p:cNvSpPr/>
          <p:nvPr/>
        </p:nvSpPr>
        <p:spPr bwMode="auto">
          <a:xfrm>
            <a:off x="4759961" y="4064367"/>
            <a:ext cx="373063" cy="204788"/>
          </a:xfrm>
          <a:custGeom>
            <a:avLst/>
            <a:gdLst>
              <a:gd name="T0" fmla="*/ 91 w 91"/>
              <a:gd name="T1" fmla="*/ 0 h 50"/>
              <a:gd name="T2" fmla="*/ 0 w 91"/>
              <a:gd name="T3" fmla="*/ 0 h 50"/>
              <a:gd name="T4" fmla="*/ 30 w 91"/>
              <a:gd name="T5" fmla="*/ 43 h 50"/>
              <a:gd name="T6" fmla="*/ 30 w 91"/>
              <a:gd name="T7" fmla="*/ 50 h 50"/>
              <a:gd name="T8" fmla="*/ 61 w 91"/>
              <a:gd name="T9" fmla="*/ 50 h 50"/>
              <a:gd name="T10" fmla="*/ 61 w 91"/>
              <a:gd name="T11" fmla="*/ 43 h 50"/>
              <a:gd name="T12" fmla="*/ 91 w 91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50">
                <a:moveTo>
                  <a:pt x="9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0"/>
                  <a:pt x="12" y="37"/>
                  <a:pt x="30" y="43"/>
                </a:cubicBezTo>
                <a:cubicBezTo>
                  <a:pt x="30" y="50"/>
                  <a:pt x="30" y="50"/>
                  <a:pt x="30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1" y="43"/>
                  <a:pt x="61" y="43"/>
                  <a:pt x="61" y="43"/>
                </a:cubicBezTo>
                <a:cubicBezTo>
                  <a:pt x="79" y="37"/>
                  <a:pt x="91" y="20"/>
                  <a:pt x="91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4" name="Freeform 401"/>
          <p:cNvSpPr/>
          <p:nvPr/>
        </p:nvSpPr>
        <p:spPr bwMode="auto">
          <a:xfrm>
            <a:off x="4964748" y="3916729"/>
            <a:ext cx="241300" cy="130175"/>
          </a:xfrm>
          <a:custGeom>
            <a:avLst/>
            <a:gdLst>
              <a:gd name="T0" fmla="*/ 59 w 59"/>
              <a:gd name="T1" fmla="*/ 3 h 32"/>
              <a:gd name="T2" fmla="*/ 57 w 59"/>
              <a:gd name="T3" fmla="*/ 0 h 32"/>
              <a:gd name="T4" fmla="*/ 24 w 59"/>
              <a:gd name="T5" fmla="*/ 25 h 32"/>
              <a:gd name="T6" fmla="*/ 0 w 59"/>
              <a:gd name="T7" fmla="*/ 25 h 32"/>
              <a:gd name="T8" fmla="*/ 15 w 59"/>
              <a:gd name="T9" fmla="*/ 32 h 32"/>
              <a:gd name="T10" fmla="*/ 29 w 59"/>
              <a:gd name="T11" fmla="*/ 26 h 32"/>
              <a:gd name="T12" fmla="*/ 59 w 59"/>
              <a:gd name="T13" fmla="*/ 3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32">
                <a:moveTo>
                  <a:pt x="59" y="3"/>
                </a:moveTo>
                <a:cubicBezTo>
                  <a:pt x="57" y="0"/>
                  <a:pt x="57" y="0"/>
                  <a:pt x="57" y="0"/>
                </a:cubicBezTo>
                <a:cubicBezTo>
                  <a:pt x="24" y="25"/>
                  <a:pt x="24" y="25"/>
                  <a:pt x="24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6" y="32"/>
                  <a:pt x="15" y="32"/>
                </a:cubicBezTo>
                <a:cubicBezTo>
                  <a:pt x="22" y="32"/>
                  <a:pt x="27" y="27"/>
                  <a:pt x="29" y="26"/>
                </a:cubicBezTo>
                <a:lnTo>
                  <a:pt x="59" y="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5" name="Freeform 402"/>
          <p:cNvSpPr/>
          <p:nvPr/>
        </p:nvSpPr>
        <p:spPr bwMode="auto">
          <a:xfrm>
            <a:off x="5636261" y="3977054"/>
            <a:ext cx="225425" cy="230188"/>
          </a:xfrm>
          <a:custGeom>
            <a:avLst/>
            <a:gdLst>
              <a:gd name="T0" fmla="*/ 45 w 55"/>
              <a:gd name="T1" fmla="*/ 10 h 56"/>
              <a:gd name="T2" fmla="*/ 9 w 55"/>
              <a:gd name="T3" fmla="*/ 10 h 56"/>
              <a:gd name="T4" fmla="*/ 6 w 55"/>
              <a:gd name="T5" fmla="*/ 42 h 56"/>
              <a:gd name="T6" fmla="*/ 4 w 55"/>
              <a:gd name="T7" fmla="*/ 37 h 56"/>
              <a:gd name="T8" fmla="*/ 10 w 55"/>
              <a:gd name="T9" fmla="*/ 16 h 56"/>
              <a:gd name="T10" fmla="*/ 40 w 55"/>
              <a:gd name="T11" fmla="*/ 16 h 56"/>
              <a:gd name="T12" fmla="*/ 40 w 55"/>
              <a:gd name="T13" fmla="*/ 46 h 56"/>
              <a:gd name="T14" fmla="*/ 18 w 55"/>
              <a:gd name="T15" fmla="*/ 51 h 56"/>
              <a:gd name="T16" fmla="*/ 13 w 55"/>
              <a:gd name="T17" fmla="*/ 49 h 56"/>
              <a:gd name="T18" fmla="*/ 45 w 55"/>
              <a:gd name="T19" fmla="*/ 46 h 56"/>
              <a:gd name="T20" fmla="*/ 45 w 55"/>
              <a:gd name="T21" fmla="*/ 1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5" h="56">
                <a:moveTo>
                  <a:pt x="45" y="10"/>
                </a:moveTo>
                <a:cubicBezTo>
                  <a:pt x="35" y="0"/>
                  <a:pt x="19" y="0"/>
                  <a:pt x="9" y="10"/>
                </a:cubicBezTo>
                <a:cubicBezTo>
                  <a:pt x="1" y="19"/>
                  <a:pt x="0" y="32"/>
                  <a:pt x="6" y="42"/>
                </a:cubicBezTo>
                <a:cubicBezTo>
                  <a:pt x="5" y="41"/>
                  <a:pt x="5" y="39"/>
                  <a:pt x="4" y="37"/>
                </a:cubicBezTo>
                <a:cubicBezTo>
                  <a:pt x="2" y="30"/>
                  <a:pt x="4" y="22"/>
                  <a:pt x="10" y="16"/>
                </a:cubicBezTo>
                <a:cubicBezTo>
                  <a:pt x="18" y="7"/>
                  <a:pt x="31" y="7"/>
                  <a:pt x="40" y="16"/>
                </a:cubicBezTo>
                <a:cubicBezTo>
                  <a:pt x="48" y="24"/>
                  <a:pt x="48" y="38"/>
                  <a:pt x="40" y="46"/>
                </a:cubicBezTo>
                <a:cubicBezTo>
                  <a:pt x="34" y="52"/>
                  <a:pt x="26" y="53"/>
                  <a:pt x="18" y="51"/>
                </a:cubicBezTo>
                <a:cubicBezTo>
                  <a:pt x="17" y="51"/>
                  <a:pt x="15" y="50"/>
                  <a:pt x="13" y="49"/>
                </a:cubicBezTo>
                <a:cubicBezTo>
                  <a:pt x="23" y="56"/>
                  <a:pt x="37" y="55"/>
                  <a:pt x="45" y="46"/>
                </a:cubicBezTo>
                <a:cubicBezTo>
                  <a:pt x="55" y="36"/>
                  <a:pt x="55" y="20"/>
                  <a:pt x="45" y="1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6" name="Freeform 403"/>
          <p:cNvSpPr/>
          <p:nvPr/>
        </p:nvSpPr>
        <p:spPr bwMode="auto">
          <a:xfrm>
            <a:off x="5661661" y="4150092"/>
            <a:ext cx="3175" cy="7938"/>
          </a:xfrm>
          <a:custGeom>
            <a:avLst/>
            <a:gdLst>
              <a:gd name="T0" fmla="*/ 1 w 1"/>
              <a:gd name="T1" fmla="*/ 1 h 2"/>
              <a:gd name="T2" fmla="*/ 0 w 1"/>
              <a:gd name="T3" fmla="*/ 0 h 2"/>
              <a:gd name="T4" fmla="*/ 1 w 1"/>
              <a:gd name="T5" fmla="*/ 2 h 2"/>
              <a:gd name="T6" fmla="*/ 1 w 1"/>
              <a:gd name="T7" fmla="*/ 2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cubicBezTo>
                  <a:pt x="1" y="1"/>
                  <a:pt x="1" y="1"/>
                  <a:pt x="0" y="0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lnTo>
                  <a:pt x="1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" name="Freeform 404"/>
          <p:cNvSpPr/>
          <p:nvPr/>
        </p:nvSpPr>
        <p:spPr bwMode="auto">
          <a:xfrm>
            <a:off x="5685473" y="4173904"/>
            <a:ext cx="4763" cy="4763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1"/>
                  <a:pt x="1" y="1"/>
                </a:cubicBezTo>
                <a:cubicBezTo>
                  <a:pt x="1" y="1"/>
                  <a:pt x="0" y="1"/>
                  <a:pt x="0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8" name="Freeform 405"/>
          <p:cNvSpPr/>
          <p:nvPr/>
        </p:nvSpPr>
        <p:spPr bwMode="auto">
          <a:xfrm>
            <a:off x="5648961" y="4026267"/>
            <a:ext cx="163513" cy="168275"/>
          </a:xfrm>
          <a:custGeom>
            <a:avLst/>
            <a:gdLst>
              <a:gd name="T0" fmla="*/ 6 w 40"/>
              <a:gd name="T1" fmla="*/ 12 h 41"/>
              <a:gd name="T2" fmla="*/ 28 w 40"/>
              <a:gd name="T3" fmla="*/ 12 h 41"/>
              <a:gd name="T4" fmla="*/ 28 w 40"/>
              <a:gd name="T5" fmla="*/ 34 h 41"/>
              <a:gd name="T6" fmla="*/ 12 w 40"/>
              <a:gd name="T7" fmla="*/ 38 h 41"/>
              <a:gd name="T8" fmla="*/ 15 w 40"/>
              <a:gd name="T9" fmla="*/ 39 h 41"/>
              <a:gd name="T10" fmla="*/ 33 w 40"/>
              <a:gd name="T11" fmla="*/ 34 h 41"/>
              <a:gd name="T12" fmla="*/ 33 w 40"/>
              <a:gd name="T13" fmla="*/ 8 h 41"/>
              <a:gd name="T14" fmla="*/ 6 w 40"/>
              <a:gd name="T15" fmla="*/ 8 h 41"/>
              <a:gd name="T16" fmla="*/ 1 w 40"/>
              <a:gd name="T17" fmla="*/ 25 h 41"/>
              <a:gd name="T18" fmla="*/ 3 w 40"/>
              <a:gd name="T19" fmla="*/ 29 h 41"/>
              <a:gd name="T20" fmla="*/ 6 w 40"/>
              <a:gd name="T21" fmla="*/ 1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" h="41">
                <a:moveTo>
                  <a:pt x="6" y="12"/>
                </a:moveTo>
                <a:cubicBezTo>
                  <a:pt x="12" y="6"/>
                  <a:pt x="22" y="6"/>
                  <a:pt x="28" y="12"/>
                </a:cubicBezTo>
                <a:cubicBezTo>
                  <a:pt x="34" y="18"/>
                  <a:pt x="34" y="28"/>
                  <a:pt x="28" y="34"/>
                </a:cubicBezTo>
                <a:cubicBezTo>
                  <a:pt x="24" y="39"/>
                  <a:pt x="17" y="40"/>
                  <a:pt x="12" y="38"/>
                </a:cubicBezTo>
                <a:cubicBezTo>
                  <a:pt x="13" y="38"/>
                  <a:pt x="14" y="39"/>
                  <a:pt x="15" y="39"/>
                </a:cubicBezTo>
                <a:cubicBezTo>
                  <a:pt x="21" y="41"/>
                  <a:pt x="28" y="39"/>
                  <a:pt x="33" y="34"/>
                </a:cubicBezTo>
                <a:cubicBezTo>
                  <a:pt x="40" y="27"/>
                  <a:pt x="40" y="15"/>
                  <a:pt x="33" y="8"/>
                </a:cubicBezTo>
                <a:cubicBezTo>
                  <a:pt x="26" y="0"/>
                  <a:pt x="14" y="0"/>
                  <a:pt x="6" y="8"/>
                </a:cubicBezTo>
                <a:cubicBezTo>
                  <a:pt x="2" y="12"/>
                  <a:pt x="0" y="19"/>
                  <a:pt x="1" y="25"/>
                </a:cubicBezTo>
                <a:cubicBezTo>
                  <a:pt x="2" y="26"/>
                  <a:pt x="2" y="28"/>
                  <a:pt x="3" y="29"/>
                </a:cubicBezTo>
                <a:cubicBezTo>
                  <a:pt x="1" y="23"/>
                  <a:pt x="2" y="17"/>
                  <a:pt x="6" y="1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9" name="Freeform 407"/>
          <p:cNvSpPr/>
          <p:nvPr/>
        </p:nvSpPr>
        <p:spPr bwMode="auto">
          <a:xfrm>
            <a:off x="5661660" y="4145329"/>
            <a:ext cx="7938" cy="12700"/>
          </a:xfrm>
          <a:custGeom>
            <a:avLst/>
            <a:gdLst>
              <a:gd name="T0" fmla="*/ 1 w 2"/>
              <a:gd name="T1" fmla="*/ 2 h 3"/>
              <a:gd name="T2" fmla="*/ 1 w 2"/>
              <a:gd name="T3" fmla="*/ 3 h 3"/>
              <a:gd name="T4" fmla="*/ 1 w 2"/>
              <a:gd name="T5" fmla="*/ 3 h 3"/>
              <a:gd name="T6" fmla="*/ 2 w 2"/>
              <a:gd name="T7" fmla="*/ 3 h 3"/>
              <a:gd name="T8" fmla="*/ 1 w 2"/>
              <a:gd name="T9" fmla="*/ 1 h 3"/>
              <a:gd name="T10" fmla="*/ 0 w 2"/>
              <a:gd name="T11" fmla="*/ 0 h 3"/>
              <a:gd name="T12" fmla="*/ 1 w 2"/>
              <a:gd name="T13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3">
                <a:moveTo>
                  <a:pt x="1" y="2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1" y="2"/>
                  <a:pt x="1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2"/>
                  <a:pt x="1" y="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0" name="Freeform 408"/>
          <p:cNvSpPr/>
          <p:nvPr/>
        </p:nvSpPr>
        <p:spPr bwMode="auto">
          <a:xfrm>
            <a:off x="5682298" y="4173904"/>
            <a:ext cx="15875" cy="9525"/>
          </a:xfrm>
          <a:custGeom>
            <a:avLst/>
            <a:gdLst>
              <a:gd name="T0" fmla="*/ 0 w 4"/>
              <a:gd name="T1" fmla="*/ 0 h 2"/>
              <a:gd name="T2" fmla="*/ 1 w 4"/>
              <a:gd name="T3" fmla="*/ 0 h 2"/>
              <a:gd name="T4" fmla="*/ 1 w 4"/>
              <a:gd name="T5" fmla="*/ 0 h 2"/>
              <a:gd name="T6" fmla="*/ 1 w 4"/>
              <a:gd name="T7" fmla="*/ 0 h 2"/>
              <a:gd name="T8" fmla="*/ 4 w 4"/>
              <a:gd name="T9" fmla="*/ 2 h 2"/>
              <a:gd name="T10" fmla="*/ 3 w 4"/>
              <a:gd name="T11" fmla="*/ 1 h 2"/>
              <a:gd name="T12" fmla="*/ 0 w 4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1"/>
                  <a:pt x="3" y="1"/>
                  <a:pt x="4" y="2"/>
                </a:cubicBezTo>
                <a:cubicBezTo>
                  <a:pt x="3" y="1"/>
                  <a:pt x="3" y="1"/>
                  <a:pt x="3" y="1"/>
                </a:cubicBezTo>
                <a:cubicBezTo>
                  <a:pt x="2" y="1"/>
                  <a:pt x="1" y="0"/>
                  <a:pt x="0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1" name="Freeform 409"/>
          <p:cNvSpPr/>
          <p:nvPr/>
        </p:nvSpPr>
        <p:spPr bwMode="auto">
          <a:xfrm>
            <a:off x="5656898" y="4075479"/>
            <a:ext cx="111125" cy="111125"/>
          </a:xfrm>
          <a:custGeom>
            <a:avLst/>
            <a:gdLst>
              <a:gd name="T0" fmla="*/ 22 w 27"/>
              <a:gd name="T1" fmla="*/ 22 h 27"/>
              <a:gd name="T2" fmla="*/ 22 w 27"/>
              <a:gd name="T3" fmla="*/ 5 h 27"/>
              <a:gd name="T4" fmla="*/ 4 w 27"/>
              <a:gd name="T5" fmla="*/ 5 h 27"/>
              <a:gd name="T6" fmla="*/ 2 w 27"/>
              <a:gd name="T7" fmla="*/ 18 h 27"/>
              <a:gd name="T8" fmla="*/ 2 w 27"/>
              <a:gd name="T9" fmla="*/ 19 h 27"/>
              <a:gd name="T10" fmla="*/ 4 w 27"/>
              <a:gd name="T11" fmla="*/ 9 h 27"/>
              <a:gd name="T12" fmla="*/ 18 w 27"/>
              <a:gd name="T13" fmla="*/ 9 h 27"/>
              <a:gd name="T14" fmla="*/ 18 w 27"/>
              <a:gd name="T15" fmla="*/ 22 h 27"/>
              <a:gd name="T16" fmla="*/ 7 w 27"/>
              <a:gd name="T17" fmla="*/ 24 h 27"/>
              <a:gd name="T18" fmla="*/ 9 w 27"/>
              <a:gd name="T19" fmla="*/ 25 h 27"/>
              <a:gd name="T20" fmla="*/ 22 w 27"/>
              <a:gd name="T21" fmla="*/ 2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" h="27">
                <a:moveTo>
                  <a:pt x="22" y="22"/>
                </a:moveTo>
                <a:cubicBezTo>
                  <a:pt x="27" y="17"/>
                  <a:pt x="27" y="9"/>
                  <a:pt x="22" y="5"/>
                </a:cubicBezTo>
                <a:cubicBezTo>
                  <a:pt x="17" y="0"/>
                  <a:pt x="9" y="0"/>
                  <a:pt x="4" y="5"/>
                </a:cubicBezTo>
                <a:cubicBezTo>
                  <a:pt x="1" y="8"/>
                  <a:pt x="0" y="13"/>
                  <a:pt x="2" y="18"/>
                </a:cubicBezTo>
                <a:cubicBezTo>
                  <a:pt x="2" y="18"/>
                  <a:pt x="2" y="19"/>
                  <a:pt x="2" y="19"/>
                </a:cubicBezTo>
                <a:cubicBezTo>
                  <a:pt x="1" y="16"/>
                  <a:pt x="2" y="12"/>
                  <a:pt x="4" y="9"/>
                </a:cubicBezTo>
                <a:cubicBezTo>
                  <a:pt x="8" y="5"/>
                  <a:pt x="14" y="5"/>
                  <a:pt x="18" y="9"/>
                </a:cubicBezTo>
                <a:cubicBezTo>
                  <a:pt x="21" y="13"/>
                  <a:pt x="21" y="19"/>
                  <a:pt x="18" y="22"/>
                </a:cubicBezTo>
                <a:cubicBezTo>
                  <a:pt x="15" y="25"/>
                  <a:pt x="11" y="26"/>
                  <a:pt x="7" y="24"/>
                </a:cubicBezTo>
                <a:cubicBezTo>
                  <a:pt x="8" y="25"/>
                  <a:pt x="8" y="25"/>
                  <a:pt x="9" y="25"/>
                </a:cubicBezTo>
                <a:cubicBezTo>
                  <a:pt x="13" y="27"/>
                  <a:pt x="18" y="26"/>
                  <a:pt x="22" y="2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2" name="Freeform 410"/>
          <p:cNvSpPr>
            <a:spLocks noEditPoints="1"/>
          </p:cNvSpPr>
          <p:nvPr/>
        </p:nvSpPr>
        <p:spPr bwMode="auto">
          <a:xfrm>
            <a:off x="5521960" y="4124692"/>
            <a:ext cx="192088" cy="198438"/>
          </a:xfrm>
          <a:custGeom>
            <a:avLst/>
            <a:gdLst>
              <a:gd name="T0" fmla="*/ 38 w 47"/>
              <a:gd name="T1" fmla="*/ 10 h 48"/>
              <a:gd name="T2" fmla="*/ 39 w 47"/>
              <a:gd name="T3" fmla="*/ 11 h 48"/>
              <a:gd name="T4" fmla="*/ 40 w 47"/>
              <a:gd name="T5" fmla="*/ 12 h 48"/>
              <a:gd name="T6" fmla="*/ 39 w 47"/>
              <a:gd name="T7" fmla="*/ 11 h 48"/>
              <a:gd name="T8" fmla="*/ 45 w 47"/>
              <a:gd name="T9" fmla="*/ 10 h 48"/>
              <a:gd name="T10" fmla="*/ 45 w 47"/>
              <a:gd name="T11" fmla="*/ 2 h 48"/>
              <a:gd name="T12" fmla="*/ 37 w 47"/>
              <a:gd name="T13" fmla="*/ 2 h 48"/>
              <a:gd name="T14" fmla="*/ 36 w 47"/>
              <a:gd name="T15" fmla="*/ 8 h 48"/>
              <a:gd name="T16" fmla="*/ 35 w 47"/>
              <a:gd name="T17" fmla="*/ 7 h 48"/>
              <a:gd name="T18" fmla="*/ 36 w 47"/>
              <a:gd name="T19" fmla="*/ 9 h 48"/>
              <a:gd name="T20" fmla="*/ 37 w 47"/>
              <a:gd name="T21" fmla="*/ 9 h 48"/>
              <a:gd name="T22" fmla="*/ 37 w 47"/>
              <a:gd name="T23" fmla="*/ 10 h 48"/>
              <a:gd name="T24" fmla="*/ 36 w 47"/>
              <a:gd name="T25" fmla="*/ 9 h 48"/>
              <a:gd name="T26" fmla="*/ 37 w 47"/>
              <a:gd name="T27" fmla="*/ 10 h 48"/>
              <a:gd name="T28" fmla="*/ 35 w 47"/>
              <a:gd name="T29" fmla="*/ 8 h 48"/>
              <a:gd name="T30" fmla="*/ 0 w 47"/>
              <a:gd name="T31" fmla="*/ 43 h 48"/>
              <a:gd name="T32" fmla="*/ 4 w 47"/>
              <a:gd name="T33" fmla="*/ 48 h 48"/>
              <a:gd name="T34" fmla="*/ 40 w 47"/>
              <a:gd name="T35" fmla="*/ 12 h 48"/>
              <a:gd name="T36" fmla="*/ 37 w 47"/>
              <a:gd name="T37" fmla="*/ 10 h 48"/>
              <a:gd name="T38" fmla="*/ 38 w 47"/>
              <a:gd name="T39" fmla="*/ 10 h 48"/>
              <a:gd name="T40" fmla="*/ 37 w 47"/>
              <a:gd name="T41" fmla="*/ 5 h 48"/>
              <a:gd name="T42" fmla="*/ 42 w 47"/>
              <a:gd name="T43" fmla="*/ 5 h 48"/>
              <a:gd name="T44" fmla="*/ 42 w 47"/>
              <a:gd name="T45" fmla="*/ 10 h 48"/>
              <a:gd name="T46" fmla="*/ 39 w 47"/>
              <a:gd name="T47" fmla="*/ 11 h 48"/>
              <a:gd name="T48" fmla="*/ 38 w 47"/>
              <a:gd name="T49" fmla="*/ 10 h 48"/>
              <a:gd name="T50" fmla="*/ 36 w 47"/>
              <a:gd name="T51" fmla="*/ 9 h 48"/>
              <a:gd name="T52" fmla="*/ 37 w 47"/>
              <a:gd name="T53" fmla="*/ 5 h 48"/>
              <a:gd name="T54" fmla="*/ 37 w 47"/>
              <a:gd name="T55" fmla="*/ 10 h 48"/>
              <a:gd name="T56" fmla="*/ 37 w 47"/>
              <a:gd name="T57" fmla="*/ 10 h 48"/>
              <a:gd name="T58" fmla="*/ 37 w 47"/>
              <a:gd name="T59" fmla="*/ 10 h 48"/>
              <a:gd name="T60" fmla="*/ 37 w 47"/>
              <a:gd name="T61" fmla="*/ 1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7" h="48">
                <a:moveTo>
                  <a:pt x="38" y="10"/>
                </a:moveTo>
                <a:cubicBezTo>
                  <a:pt x="38" y="11"/>
                  <a:pt x="38" y="11"/>
                  <a:pt x="39" y="11"/>
                </a:cubicBezTo>
                <a:cubicBezTo>
                  <a:pt x="39" y="12"/>
                  <a:pt x="40" y="12"/>
                  <a:pt x="40" y="12"/>
                </a:cubicBezTo>
                <a:cubicBezTo>
                  <a:pt x="39" y="11"/>
                  <a:pt x="39" y="11"/>
                  <a:pt x="39" y="11"/>
                </a:cubicBezTo>
                <a:cubicBezTo>
                  <a:pt x="41" y="12"/>
                  <a:pt x="44" y="12"/>
                  <a:pt x="45" y="10"/>
                </a:cubicBezTo>
                <a:cubicBezTo>
                  <a:pt x="47" y="8"/>
                  <a:pt x="47" y="5"/>
                  <a:pt x="45" y="2"/>
                </a:cubicBezTo>
                <a:cubicBezTo>
                  <a:pt x="43" y="0"/>
                  <a:pt x="39" y="0"/>
                  <a:pt x="37" y="2"/>
                </a:cubicBezTo>
                <a:cubicBezTo>
                  <a:pt x="36" y="4"/>
                  <a:pt x="35" y="6"/>
                  <a:pt x="36" y="8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8"/>
                  <a:pt x="36" y="8"/>
                  <a:pt x="36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10"/>
                  <a:pt x="37" y="10"/>
                  <a:pt x="37" y="10"/>
                </a:cubicBezTo>
                <a:cubicBezTo>
                  <a:pt x="37" y="10"/>
                  <a:pt x="36" y="9"/>
                  <a:pt x="36" y="9"/>
                </a:cubicBezTo>
                <a:cubicBezTo>
                  <a:pt x="37" y="9"/>
                  <a:pt x="37" y="10"/>
                  <a:pt x="37" y="10"/>
                </a:cubicBezTo>
                <a:cubicBezTo>
                  <a:pt x="37" y="9"/>
                  <a:pt x="36" y="9"/>
                  <a:pt x="35" y="8"/>
                </a:cubicBezTo>
                <a:cubicBezTo>
                  <a:pt x="0" y="43"/>
                  <a:pt x="0" y="43"/>
                  <a:pt x="0" y="43"/>
                </a:cubicBezTo>
                <a:cubicBezTo>
                  <a:pt x="4" y="48"/>
                  <a:pt x="4" y="48"/>
                  <a:pt x="4" y="48"/>
                </a:cubicBezTo>
                <a:cubicBezTo>
                  <a:pt x="40" y="12"/>
                  <a:pt x="40" y="12"/>
                  <a:pt x="40" y="12"/>
                </a:cubicBezTo>
                <a:cubicBezTo>
                  <a:pt x="39" y="12"/>
                  <a:pt x="38" y="11"/>
                  <a:pt x="37" y="10"/>
                </a:cubicBezTo>
                <a:lnTo>
                  <a:pt x="38" y="10"/>
                </a:lnTo>
                <a:close/>
                <a:moveTo>
                  <a:pt x="37" y="5"/>
                </a:moveTo>
                <a:cubicBezTo>
                  <a:pt x="39" y="4"/>
                  <a:pt x="41" y="4"/>
                  <a:pt x="42" y="5"/>
                </a:cubicBezTo>
                <a:cubicBezTo>
                  <a:pt x="44" y="7"/>
                  <a:pt x="44" y="9"/>
                  <a:pt x="42" y="10"/>
                </a:cubicBezTo>
                <a:cubicBezTo>
                  <a:pt x="41" y="11"/>
                  <a:pt x="40" y="11"/>
                  <a:pt x="39" y="11"/>
                </a:cubicBezTo>
                <a:cubicBezTo>
                  <a:pt x="38" y="11"/>
                  <a:pt x="38" y="10"/>
                  <a:pt x="38" y="10"/>
                </a:cubicBezTo>
                <a:cubicBezTo>
                  <a:pt x="37" y="10"/>
                  <a:pt x="37" y="9"/>
                  <a:pt x="36" y="9"/>
                </a:cubicBezTo>
                <a:cubicBezTo>
                  <a:pt x="36" y="7"/>
                  <a:pt x="36" y="6"/>
                  <a:pt x="37" y="5"/>
                </a:cubicBezTo>
                <a:close/>
                <a:moveTo>
                  <a:pt x="37" y="10"/>
                </a:moveTo>
                <a:cubicBezTo>
                  <a:pt x="37" y="10"/>
                  <a:pt x="37" y="10"/>
                  <a:pt x="37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7" y="10"/>
                  <a:pt x="37" y="10"/>
                  <a:pt x="37" y="1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3" name="Freeform 411"/>
          <p:cNvSpPr/>
          <p:nvPr/>
        </p:nvSpPr>
        <p:spPr bwMode="auto">
          <a:xfrm>
            <a:off x="7025323" y="4173904"/>
            <a:ext cx="377825" cy="103188"/>
          </a:xfrm>
          <a:custGeom>
            <a:avLst/>
            <a:gdLst>
              <a:gd name="T0" fmla="*/ 88 w 92"/>
              <a:gd name="T1" fmla="*/ 0 h 25"/>
              <a:gd name="T2" fmla="*/ 88 w 92"/>
              <a:gd name="T3" fmla="*/ 20 h 25"/>
              <a:gd name="T4" fmla="*/ 85 w 92"/>
              <a:gd name="T5" fmla="*/ 22 h 25"/>
              <a:gd name="T6" fmla="*/ 7 w 92"/>
              <a:gd name="T7" fmla="*/ 22 h 25"/>
              <a:gd name="T8" fmla="*/ 4 w 92"/>
              <a:gd name="T9" fmla="*/ 21 h 25"/>
              <a:gd name="T10" fmla="*/ 3 w 92"/>
              <a:gd name="T11" fmla="*/ 19 h 25"/>
              <a:gd name="T12" fmla="*/ 3 w 92"/>
              <a:gd name="T13" fmla="*/ 0 h 25"/>
              <a:gd name="T14" fmla="*/ 0 w 92"/>
              <a:gd name="T15" fmla="*/ 0 h 25"/>
              <a:gd name="T16" fmla="*/ 0 w 92"/>
              <a:gd name="T17" fmla="*/ 19 h 25"/>
              <a:gd name="T18" fmla="*/ 1 w 92"/>
              <a:gd name="T19" fmla="*/ 23 h 25"/>
              <a:gd name="T20" fmla="*/ 7 w 92"/>
              <a:gd name="T21" fmla="*/ 25 h 25"/>
              <a:gd name="T22" fmla="*/ 85 w 92"/>
              <a:gd name="T23" fmla="*/ 25 h 25"/>
              <a:gd name="T24" fmla="*/ 92 w 92"/>
              <a:gd name="T25" fmla="*/ 20 h 25"/>
              <a:gd name="T26" fmla="*/ 92 w 92"/>
              <a:gd name="T27" fmla="*/ 0 h 25"/>
              <a:gd name="T28" fmla="*/ 88 w 92"/>
              <a:gd name="T2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2" h="25">
                <a:moveTo>
                  <a:pt x="88" y="0"/>
                </a:moveTo>
                <a:cubicBezTo>
                  <a:pt x="88" y="20"/>
                  <a:pt x="88" y="20"/>
                  <a:pt x="88" y="20"/>
                </a:cubicBezTo>
                <a:cubicBezTo>
                  <a:pt x="88" y="21"/>
                  <a:pt x="88" y="22"/>
                  <a:pt x="85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5" y="22"/>
                  <a:pt x="4" y="22"/>
                  <a:pt x="4" y="21"/>
                </a:cubicBezTo>
                <a:cubicBezTo>
                  <a:pt x="3" y="20"/>
                  <a:pt x="3" y="19"/>
                  <a:pt x="3" y="19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1"/>
                  <a:pt x="1" y="23"/>
                </a:cubicBezTo>
                <a:cubicBezTo>
                  <a:pt x="3" y="25"/>
                  <a:pt x="5" y="25"/>
                  <a:pt x="7" y="25"/>
                </a:cubicBezTo>
                <a:cubicBezTo>
                  <a:pt x="85" y="25"/>
                  <a:pt x="85" y="25"/>
                  <a:pt x="85" y="25"/>
                </a:cubicBezTo>
                <a:cubicBezTo>
                  <a:pt x="90" y="25"/>
                  <a:pt x="91" y="22"/>
                  <a:pt x="92" y="20"/>
                </a:cubicBezTo>
                <a:cubicBezTo>
                  <a:pt x="92" y="0"/>
                  <a:pt x="92" y="0"/>
                  <a:pt x="92" y="0"/>
                </a:cubicBezTo>
                <a:cubicBezTo>
                  <a:pt x="88" y="0"/>
                  <a:pt x="88" y="0"/>
                  <a:pt x="88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4" name="Freeform 412"/>
          <p:cNvSpPr/>
          <p:nvPr/>
        </p:nvSpPr>
        <p:spPr bwMode="auto">
          <a:xfrm>
            <a:off x="6996748" y="4064367"/>
            <a:ext cx="193675" cy="134938"/>
          </a:xfrm>
          <a:custGeom>
            <a:avLst/>
            <a:gdLst>
              <a:gd name="T0" fmla="*/ 7 w 47"/>
              <a:gd name="T1" fmla="*/ 1 h 33"/>
              <a:gd name="T2" fmla="*/ 0 w 47"/>
              <a:gd name="T3" fmla="*/ 5 h 33"/>
              <a:gd name="T4" fmla="*/ 0 w 47"/>
              <a:gd name="T5" fmla="*/ 27 h 33"/>
              <a:gd name="T6" fmla="*/ 7 w 47"/>
              <a:gd name="T7" fmla="*/ 33 h 33"/>
              <a:gd name="T8" fmla="*/ 47 w 47"/>
              <a:gd name="T9" fmla="*/ 33 h 33"/>
              <a:gd name="T10" fmla="*/ 47 w 47"/>
              <a:gd name="T11" fmla="*/ 1 h 33"/>
              <a:gd name="T12" fmla="*/ 7 w 47"/>
              <a:gd name="T13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3">
                <a:moveTo>
                  <a:pt x="7" y="1"/>
                </a:moveTo>
                <a:cubicBezTo>
                  <a:pt x="7" y="1"/>
                  <a:pt x="0" y="0"/>
                  <a:pt x="0" y="5"/>
                </a:cubicBezTo>
                <a:cubicBezTo>
                  <a:pt x="0" y="10"/>
                  <a:pt x="0" y="27"/>
                  <a:pt x="0" y="27"/>
                </a:cubicBezTo>
                <a:cubicBezTo>
                  <a:pt x="0" y="27"/>
                  <a:pt x="0" y="33"/>
                  <a:pt x="7" y="33"/>
                </a:cubicBezTo>
                <a:cubicBezTo>
                  <a:pt x="10" y="33"/>
                  <a:pt x="28" y="33"/>
                  <a:pt x="47" y="33"/>
                </a:cubicBezTo>
                <a:cubicBezTo>
                  <a:pt x="47" y="1"/>
                  <a:pt x="47" y="1"/>
                  <a:pt x="47" y="1"/>
                </a:cubicBezTo>
                <a:cubicBezTo>
                  <a:pt x="7" y="1"/>
                  <a:pt x="7" y="1"/>
                  <a:pt x="7" y="1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5" name="Freeform 413"/>
          <p:cNvSpPr/>
          <p:nvPr/>
        </p:nvSpPr>
        <p:spPr bwMode="auto">
          <a:xfrm>
            <a:off x="7234873" y="4067542"/>
            <a:ext cx="192088" cy="131763"/>
          </a:xfrm>
          <a:custGeom>
            <a:avLst/>
            <a:gdLst>
              <a:gd name="T0" fmla="*/ 43 w 47"/>
              <a:gd name="T1" fmla="*/ 0 h 32"/>
              <a:gd name="T2" fmla="*/ 0 w 47"/>
              <a:gd name="T3" fmla="*/ 0 h 32"/>
              <a:gd name="T4" fmla="*/ 0 w 47"/>
              <a:gd name="T5" fmla="*/ 32 h 32"/>
              <a:gd name="T6" fmla="*/ 41 w 47"/>
              <a:gd name="T7" fmla="*/ 32 h 32"/>
              <a:gd name="T8" fmla="*/ 47 w 47"/>
              <a:gd name="T9" fmla="*/ 28 h 32"/>
              <a:gd name="T10" fmla="*/ 47 w 47"/>
              <a:gd name="T11" fmla="*/ 4 h 32"/>
              <a:gd name="T12" fmla="*/ 43 w 47"/>
              <a:gd name="T1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4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20" y="32"/>
                  <a:pt x="38" y="32"/>
                  <a:pt x="41" y="32"/>
                </a:cubicBezTo>
                <a:cubicBezTo>
                  <a:pt x="47" y="32"/>
                  <a:pt x="47" y="28"/>
                  <a:pt x="47" y="28"/>
                </a:cubicBezTo>
                <a:cubicBezTo>
                  <a:pt x="47" y="28"/>
                  <a:pt x="47" y="7"/>
                  <a:pt x="47" y="4"/>
                </a:cubicBezTo>
                <a:cubicBezTo>
                  <a:pt x="47" y="0"/>
                  <a:pt x="43" y="0"/>
                  <a:pt x="43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6" name="Freeform 414"/>
          <p:cNvSpPr/>
          <p:nvPr/>
        </p:nvSpPr>
        <p:spPr bwMode="auto">
          <a:xfrm>
            <a:off x="7190423" y="4067542"/>
            <a:ext cx="44450" cy="196850"/>
          </a:xfrm>
          <a:custGeom>
            <a:avLst/>
            <a:gdLst>
              <a:gd name="T0" fmla="*/ 28 w 28"/>
              <a:gd name="T1" fmla="*/ 0 h 124"/>
              <a:gd name="T2" fmla="*/ 0 w 28"/>
              <a:gd name="T3" fmla="*/ 0 h 124"/>
              <a:gd name="T4" fmla="*/ 0 w 28"/>
              <a:gd name="T5" fmla="*/ 124 h 124"/>
              <a:gd name="T6" fmla="*/ 28 w 28"/>
              <a:gd name="T7" fmla="*/ 124 h 124"/>
              <a:gd name="T8" fmla="*/ 28 w 28"/>
              <a:gd name="T9" fmla="*/ 83 h 124"/>
              <a:gd name="T10" fmla="*/ 28 w 28"/>
              <a:gd name="T11" fmla="*/ 83 h 124"/>
              <a:gd name="T12" fmla="*/ 28 w 28"/>
              <a:gd name="T13" fmla="*/ 0 h 124"/>
              <a:gd name="T14" fmla="*/ 28 w 28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24">
                <a:moveTo>
                  <a:pt x="28" y="0"/>
                </a:moveTo>
                <a:lnTo>
                  <a:pt x="0" y="0"/>
                </a:lnTo>
                <a:lnTo>
                  <a:pt x="0" y="124"/>
                </a:lnTo>
                <a:lnTo>
                  <a:pt x="28" y="124"/>
                </a:lnTo>
                <a:lnTo>
                  <a:pt x="28" y="83"/>
                </a:lnTo>
                <a:lnTo>
                  <a:pt x="28" y="83"/>
                </a:lnTo>
                <a:lnTo>
                  <a:pt x="28" y="0"/>
                </a:lnTo>
                <a:lnTo>
                  <a:pt x="28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7" name="Freeform 415"/>
          <p:cNvSpPr/>
          <p:nvPr/>
        </p:nvSpPr>
        <p:spPr bwMode="auto">
          <a:xfrm>
            <a:off x="7190423" y="4067542"/>
            <a:ext cx="44450" cy="196850"/>
          </a:xfrm>
          <a:custGeom>
            <a:avLst/>
            <a:gdLst>
              <a:gd name="T0" fmla="*/ 28 w 28"/>
              <a:gd name="T1" fmla="*/ 0 h 124"/>
              <a:gd name="T2" fmla="*/ 0 w 28"/>
              <a:gd name="T3" fmla="*/ 0 h 124"/>
              <a:gd name="T4" fmla="*/ 0 w 28"/>
              <a:gd name="T5" fmla="*/ 124 h 124"/>
              <a:gd name="T6" fmla="*/ 28 w 28"/>
              <a:gd name="T7" fmla="*/ 124 h 124"/>
              <a:gd name="T8" fmla="*/ 28 w 28"/>
              <a:gd name="T9" fmla="*/ 83 h 124"/>
              <a:gd name="T10" fmla="*/ 28 w 28"/>
              <a:gd name="T11" fmla="*/ 83 h 124"/>
              <a:gd name="T12" fmla="*/ 28 w 28"/>
              <a:gd name="T13" fmla="*/ 0 h 124"/>
              <a:gd name="T14" fmla="*/ 28 w 28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24">
                <a:moveTo>
                  <a:pt x="28" y="0"/>
                </a:moveTo>
                <a:lnTo>
                  <a:pt x="0" y="0"/>
                </a:lnTo>
                <a:lnTo>
                  <a:pt x="0" y="124"/>
                </a:lnTo>
                <a:lnTo>
                  <a:pt x="28" y="124"/>
                </a:lnTo>
                <a:lnTo>
                  <a:pt x="28" y="83"/>
                </a:lnTo>
                <a:lnTo>
                  <a:pt x="28" y="83"/>
                </a:lnTo>
                <a:lnTo>
                  <a:pt x="28" y="0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8" name="Rectangle 416"/>
          <p:cNvSpPr>
            <a:spLocks noChangeArrowheads="1"/>
          </p:cNvSpPr>
          <p:nvPr/>
        </p:nvSpPr>
        <p:spPr bwMode="auto">
          <a:xfrm>
            <a:off x="7190423" y="4264392"/>
            <a:ext cx="44450" cy="15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9" name="Rectangle 417"/>
          <p:cNvSpPr>
            <a:spLocks noChangeArrowheads="1"/>
          </p:cNvSpPr>
          <p:nvPr/>
        </p:nvSpPr>
        <p:spPr bwMode="auto">
          <a:xfrm>
            <a:off x="7190423" y="4264392"/>
            <a:ext cx="4445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0" name="Freeform 418"/>
          <p:cNvSpPr/>
          <p:nvPr/>
        </p:nvSpPr>
        <p:spPr bwMode="auto">
          <a:xfrm>
            <a:off x="7706360" y="3907204"/>
            <a:ext cx="142875" cy="263525"/>
          </a:xfrm>
          <a:custGeom>
            <a:avLst/>
            <a:gdLst>
              <a:gd name="T0" fmla="*/ 35 w 35"/>
              <a:gd name="T1" fmla="*/ 64 h 64"/>
              <a:gd name="T2" fmla="*/ 30 w 35"/>
              <a:gd name="T3" fmla="*/ 64 h 64"/>
              <a:gd name="T4" fmla="*/ 0 w 35"/>
              <a:gd name="T5" fmla="*/ 4 h 64"/>
              <a:gd name="T6" fmla="*/ 2 w 35"/>
              <a:gd name="T7" fmla="*/ 0 h 64"/>
              <a:gd name="T8" fmla="*/ 35 w 35"/>
              <a:gd name="T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64">
                <a:moveTo>
                  <a:pt x="35" y="64"/>
                </a:moveTo>
                <a:cubicBezTo>
                  <a:pt x="30" y="64"/>
                  <a:pt x="30" y="64"/>
                  <a:pt x="30" y="64"/>
                </a:cubicBezTo>
                <a:cubicBezTo>
                  <a:pt x="30" y="63"/>
                  <a:pt x="30" y="18"/>
                  <a:pt x="0" y="4"/>
                </a:cubicBezTo>
                <a:cubicBezTo>
                  <a:pt x="2" y="0"/>
                  <a:pt x="2" y="0"/>
                  <a:pt x="2" y="0"/>
                </a:cubicBezTo>
                <a:cubicBezTo>
                  <a:pt x="34" y="15"/>
                  <a:pt x="35" y="62"/>
                  <a:pt x="35" y="6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1" name="Freeform 419"/>
          <p:cNvSpPr/>
          <p:nvPr/>
        </p:nvSpPr>
        <p:spPr bwMode="auto">
          <a:xfrm>
            <a:off x="7758748" y="4134217"/>
            <a:ext cx="152400" cy="142875"/>
          </a:xfrm>
          <a:custGeom>
            <a:avLst/>
            <a:gdLst>
              <a:gd name="T0" fmla="*/ 37 w 37"/>
              <a:gd name="T1" fmla="*/ 8 h 35"/>
              <a:gd name="T2" fmla="*/ 19 w 37"/>
              <a:gd name="T3" fmla="*/ 0 h 35"/>
              <a:gd name="T4" fmla="*/ 0 w 37"/>
              <a:gd name="T5" fmla="*/ 15 h 35"/>
              <a:gd name="T6" fmla="*/ 19 w 37"/>
              <a:gd name="T7" fmla="*/ 35 h 35"/>
              <a:gd name="T8" fmla="*/ 37 w 37"/>
              <a:gd name="T9" fmla="*/ 24 h 35"/>
              <a:gd name="T10" fmla="*/ 34 w 37"/>
              <a:gd name="T11" fmla="*/ 15 h 35"/>
              <a:gd name="T12" fmla="*/ 37 w 37"/>
              <a:gd name="T13" fmla="*/ 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35">
                <a:moveTo>
                  <a:pt x="37" y="8"/>
                </a:moveTo>
                <a:cubicBezTo>
                  <a:pt x="33" y="3"/>
                  <a:pt x="27" y="0"/>
                  <a:pt x="19" y="0"/>
                </a:cubicBezTo>
                <a:cubicBezTo>
                  <a:pt x="9" y="0"/>
                  <a:pt x="0" y="5"/>
                  <a:pt x="0" y="15"/>
                </a:cubicBezTo>
                <a:cubicBezTo>
                  <a:pt x="0" y="26"/>
                  <a:pt x="9" y="35"/>
                  <a:pt x="19" y="35"/>
                </a:cubicBezTo>
                <a:cubicBezTo>
                  <a:pt x="27" y="35"/>
                  <a:pt x="33" y="31"/>
                  <a:pt x="37" y="24"/>
                </a:cubicBezTo>
                <a:cubicBezTo>
                  <a:pt x="35" y="22"/>
                  <a:pt x="34" y="19"/>
                  <a:pt x="34" y="15"/>
                </a:cubicBezTo>
                <a:cubicBezTo>
                  <a:pt x="34" y="12"/>
                  <a:pt x="35" y="10"/>
                  <a:pt x="37" y="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2" name="Oval 420"/>
          <p:cNvSpPr>
            <a:spLocks noChangeArrowheads="1"/>
          </p:cNvSpPr>
          <p:nvPr/>
        </p:nvSpPr>
        <p:spPr bwMode="auto">
          <a:xfrm>
            <a:off x="7911148" y="4134217"/>
            <a:ext cx="155575" cy="1428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3" name="Freeform 421"/>
          <p:cNvSpPr/>
          <p:nvPr/>
        </p:nvSpPr>
        <p:spPr bwMode="auto">
          <a:xfrm>
            <a:off x="7857173" y="3973879"/>
            <a:ext cx="139700" cy="196850"/>
          </a:xfrm>
          <a:custGeom>
            <a:avLst/>
            <a:gdLst>
              <a:gd name="T0" fmla="*/ 34 w 34"/>
              <a:gd name="T1" fmla="*/ 48 h 48"/>
              <a:gd name="T2" fmla="*/ 30 w 34"/>
              <a:gd name="T3" fmla="*/ 48 h 48"/>
              <a:gd name="T4" fmla="*/ 0 w 34"/>
              <a:gd name="T5" fmla="*/ 4 h 48"/>
              <a:gd name="T6" fmla="*/ 1 w 34"/>
              <a:gd name="T7" fmla="*/ 0 h 48"/>
              <a:gd name="T8" fmla="*/ 34 w 34"/>
              <a:gd name="T9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48">
                <a:moveTo>
                  <a:pt x="34" y="48"/>
                </a:moveTo>
                <a:cubicBezTo>
                  <a:pt x="30" y="48"/>
                  <a:pt x="30" y="48"/>
                  <a:pt x="30" y="48"/>
                </a:cubicBezTo>
                <a:cubicBezTo>
                  <a:pt x="30" y="46"/>
                  <a:pt x="30" y="18"/>
                  <a:pt x="0" y="4"/>
                </a:cubicBezTo>
                <a:cubicBezTo>
                  <a:pt x="1" y="0"/>
                  <a:pt x="1" y="0"/>
                  <a:pt x="1" y="0"/>
                </a:cubicBezTo>
                <a:cubicBezTo>
                  <a:pt x="34" y="15"/>
                  <a:pt x="34" y="47"/>
                  <a:pt x="34" y="4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4" name="Freeform 422"/>
          <p:cNvSpPr>
            <a:spLocks noEditPoints="1"/>
          </p:cNvSpPr>
          <p:nvPr/>
        </p:nvSpPr>
        <p:spPr bwMode="auto">
          <a:xfrm>
            <a:off x="3870960" y="4732704"/>
            <a:ext cx="401638" cy="361950"/>
          </a:xfrm>
          <a:custGeom>
            <a:avLst/>
            <a:gdLst>
              <a:gd name="T0" fmla="*/ 93 w 98"/>
              <a:gd name="T1" fmla="*/ 9 h 88"/>
              <a:gd name="T2" fmla="*/ 88 w 98"/>
              <a:gd name="T3" fmla="*/ 0 h 88"/>
              <a:gd name="T4" fmla="*/ 51 w 98"/>
              <a:gd name="T5" fmla="*/ 13 h 88"/>
              <a:gd name="T6" fmla="*/ 46 w 98"/>
              <a:gd name="T7" fmla="*/ 18 h 88"/>
              <a:gd name="T8" fmla="*/ 33 w 98"/>
              <a:gd name="T9" fmla="*/ 20 h 88"/>
              <a:gd name="T10" fmla="*/ 32 w 98"/>
              <a:gd name="T11" fmla="*/ 19 h 88"/>
              <a:gd name="T12" fmla="*/ 0 w 98"/>
              <a:gd name="T13" fmla="*/ 29 h 88"/>
              <a:gd name="T14" fmla="*/ 75 w 98"/>
              <a:gd name="T15" fmla="*/ 88 h 88"/>
              <a:gd name="T16" fmla="*/ 83 w 98"/>
              <a:gd name="T17" fmla="*/ 76 h 88"/>
              <a:gd name="T18" fmla="*/ 93 w 98"/>
              <a:gd name="T19" fmla="*/ 9 h 88"/>
              <a:gd name="T20" fmla="*/ 45 w 98"/>
              <a:gd name="T21" fmla="*/ 36 h 88"/>
              <a:gd name="T22" fmla="*/ 35 w 98"/>
              <a:gd name="T23" fmla="*/ 34 h 88"/>
              <a:gd name="T24" fmla="*/ 37 w 98"/>
              <a:gd name="T25" fmla="*/ 25 h 88"/>
              <a:gd name="T26" fmla="*/ 46 w 98"/>
              <a:gd name="T27" fmla="*/ 26 h 88"/>
              <a:gd name="T28" fmla="*/ 45 w 98"/>
              <a:gd name="T29" fmla="*/ 36 h 88"/>
              <a:gd name="T30" fmla="*/ 67 w 98"/>
              <a:gd name="T31" fmla="*/ 60 h 88"/>
              <a:gd name="T32" fmla="*/ 53 w 98"/>
              <a:gd name="T33" fmla="*/ 58 h 88"/>
              <a:gd name="T34" fmla="*/ 55 w 98"/>
              <a:gd name="T35" fmla="*/ 45 h 88"/>
              <a:gd name="T36" fmla="*/ 69 w 98"/>
              <a:gd name="T37" fmla="*/ 47 h 88"/>
              <a:gd name="T38" fmla="*/ 67 w 98"/>
              <a:gd name="T39" fmla="*/ 60 h 88"/>
              <a:gd name="T40" fmla="*/ 76 w 98"/>
              <a:gd name="T41" fmla="*/ 34 h 88"/>
              <a:gd name="T42" fmla="*/ 67 w 98"/>
              <a:gd name="T43" fmla="*/ 32 h 88"/>
              <a:gd name="T44" fmla="*/ 68 w 98"/>
              <a:gd name="T45" fmla="*/ 24 h 88"/>
              <a:gd name="T46" fmla="*/ 77 w 98"/>
              <a:gd name="T47" fmla="*/ 25 h 88"/>
              <a:gd name="T48" fmla="*/ 76 w 98"/>
              <a:gd name="T49" fmla="*/ 3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8" h="88">
                <a:moveTo>
                  <a:pt x="93" y="9"/>
                </a:moveTo>
                <a:cubicBezTo>
                  <a:pt x="91" y="6"/>
                  <a:pt x="90" y="3"/>
                  <a:pt x="88" y="0"/>
                </a:cubicBezTo>
                <a:cubicBezTo>
                  <a:pt x="51" y="13"/>
                  <a:pt x="51" y="13"/>
                  <a:pt x="51" y="13"/>
                </a:cubicBezTo>
                <a:cubicBezTo>
                  <a:pt x="50" y="14"/>
                  <a:pt x="48" y="16"/>
                  <a:pt x="46" y="18"/>
                </a:cubicBezTo>
                <a:cubicBezTo>
                  <a:pt x="41" y="22"/>
                  <a:pt x="35" y="23"/>
                  <a:pt x="33" y="20"/>
                </a:cubicBezTo>
                <a:cubicBezTo>
                  <a:pt x="33" y="20"/>
                  <a:pt x="32" y="19"/>
                  <a:pt x="32" y="19"/>
                </a:cubicBezTo>
                <a:cubicBezTo>
                  <a:pt x="0" y="29"/>
                  <a:pt x="0" y="29"/>
                  <a:pt x="0" y="29"/>
                </a:cubicBezTo>
                <a:cubicBezTo>
                  <a:pt x="75" y="88"/>
                  <a:pt x="75" y="88"/>
                  <a:pt x="75" y="88"/>
                </a:cubicBezTo>
                <a:cubicBezTo>
                  <a:pt x="78" y="84"/>
                  <a:pt x="80" y="80"/>
                  <a:pt x="83" y="76"/>
                </a:cubicBezTo>
                <a:cubicBezTo>
                  <a:pt x="95" y="55"/>
                  <a:pt x="98" y="31"/>
                  <a:pt x="93" y="9"/>
                </a:cubicBezTo>
                <a:moveTo>
                  <a:pt x="45" y="36"/>
                </a:moveTo>
                <a:cubicBezTo>
                  <a:pt x="42" y="38"/>
                  <a:pt x="38" y="37"/>
                  <a:pt x="35" y="34"/>
                </a:cubicBezTo>
                <a:cubicBezTo>
                  <a:pt x="33" y="32"/>
                  <a:pt x="34" y="27"/>
                  <a:pt x="37" y="25"/>
                </a:cubicBezTo>
                <a:cubicBezTo>
                  <a:pt x="40" y="23"/>
                  <a:pt x="44" y="24"/>
                  <a:pt x="46" y="26"/>
                </a:cubicBezTo>
                <a:cubicBezTo>
                  <a:pt x="48" y="29"/>
                  <a:pt x="48" y="34"/>
                  <a:pt x="45" y="36"/>
                </a:cubicBezTo>
                <a:moveTo>
                  <a:pt x="67" y="60"/>
                </a:moveTo>
                <a:cubicBezTo>
                  <a:pt x="62" y="63"/>
                  <a:pt x="57" y="63"/>
                  <a:pt x="53" y="58"/>
                </a:cubicBezTo>
                <a:cubicBezTo>
                  <a:pt x="50" y="54"/>
                  <a:pt x="51" y="48"/>
                  <a:pt x="55" y="45"/>
                </a:cubicBezTo>
                <a:cubicBezTo>
                  <a:pt x="59" y="42"/>
                  <a:pt x="65" y="43"/>
                  <a:pt x="69" y="47"/>
                </a:cubicBezTo>
                <a:cubicBezTo>
                  <a:pt x="72" y="51"/>
                  <a:pt x="71" y="57"/>
                  <a:pt x="67" y="60"/>
                </a:cubicBezTo>
                <a:moveTo>
                  <a:pt x="76" y="34"/>
                </a:moveTo>
                <a:cubicBezTo>
                  <a:pt x="73" y="36"/>
                  <a:pt x="69" y="35"/>
                  <a:pt x="67" y="32"/>
                </a:cubicBezTo>
                <a:cubicBezTo>
                  <a:pt x="65" y="30"/>
                  <a:pt x="66" y="26"/>
                  <a:pt x="68" y="24"/>
                </a:cubicBezTo>
                <a:cubicBezTo>
                  <a:pt x="71" y="22"/>
                  <a:pt x="75" y="22"/>
                  <a:pt x="77" y="25"/>
                </a:cubicBezTo>
                <a:cubicBezTo>
                  <a:pt x="79" y="28"/>
                  <a:pt x="78" y="31"/>
                  <a:pt x="76" y="34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5" name="Freeform 423"/>
          <p:cNvSpPr/>
          <p:nvPr/>
        </p:nvSpPr>
        <p:spPr bwMode="auto">
          <a:xfrm>
            <a:off x="3870960" y="4851767"/>
            <a:ext cx="306388" cy="242888"/>
          </a:xfrm>
          <a:custGeom>
            <a:avLst/>
            <a:gdLst>
              <a:gd name="T0" fmla="*/ 0 w 193"/>
              <a:gd name="T1" fmla="*/ 0 h 153"/>
              <a:gd name="T2" fmla="*/ 36 w 193"/>
              <a:gd name="T3" fmla="*/ 57 h 153"/>
              <a:gd name="T4" fmla="*/ 193 w 193"/>
              <a:gd name="T5" fmla="*/ 153 h 153"/>
              <a:gd name="T6" fmla="*/ 0 w 193"/>
              <a:gd name="T7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3" h="153">
                <a:moveTo>
                  <a:pt x="0" y="0"/>
                </a:moveTo>
                <a:lnTo>
                  <a:pt x="36" y="57"/>
                </a:lnTo>
                <a:lnTo>
                  <a:pt x="193" y="153"/>
                </a:lnTo>
                <a:lnTo>
                  <a:pt x="0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6" name="Freeform 424"/>
          <p:cNvSpPr/>
          <p:nvPr/>
        </p:nvSpPr>
        <p:spPr bwMode="auto">
          <a:xfrm>
            <a:off x="3870960" y="4851767"/>
            <a:ext cx="306388" cy="242888"/>
          </a:xfrm>
          <a:custGeom>
            <a:avLst/>
            <a:gdLst>
              <a:gd name="T0" fmla="*/ 0 w 193"/>
              <a:gd name="T1" fmla="*/ 0 h 153"/>
              <a:gd name="T2" fmla="*/ 36 w 193"/>
              <a:gd name="T3" fmla="*/ 57 h 153"/>
              <a:gd name="T4" fmla="*/ 193 w 193"/>
              <a:gd name="T5" fmla="*/ 153 h 153"/>
              <a:gd name="T6" fmla="*/ 0 w 193"/>
              <a:gd name="T7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3" h="153">
                <a:moveTo>
                  <a:pt x="0" y="0"/>
                </a:moveTo>
                <a:lnTo>
                  <a:pt x="36" y="57"/>
                </a:lnTo>
                <a:lnTo>
                  <a:pt x="193" y="1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7" name="Freeform 425"/>
          <p:cNvSpPr>
            <a:spLocks noEditPoints="1"/>
          </p:cNvSpPr>
          <p:nvPr/>
        </p:nvSpPr>
        <p:spPr bwMode="auto">
          <a:xfrm>
            <a:off x="4723448" y="4732704"/>
            <a:ext cx="482600" cy="423863"/>
          </a:xfrm>
          <a:custGeom>
            <a:avLst/>
            <a:gdLst>
              <a:gd name="T0" fmla="*/ 105 w 118"/>
              <a:gd name="T1" fmla="*/ 35 h 103"/>
              <a:gd name="T2" fmla="*/ 89 w 118"/>
              <a:gd name="T3" fmla="*/ 19 h 103"/>
              <a:gd name="T4" fmla="*/ 43 w 118"/>
              <a:gd name="T5" fmla="*/ 7 h 103"/>
              <a:gd name="T6" fmla="*/ 31 w 118"/>
              <a:gd name="T7" fmla="*/ 16 h 103"/>
              <a:gd name="T8" fmla="*/ 11 w 118"/>
              <a:gd name="T9" fmla="*/ 34 h 103"/>
              <a:gd name="T10" fmla="*/ 1 w 118"/>
              <a:gd name="T11" fmla="*/ 52 h 103"/>
              <a:gd name="T12" fmla="*/ 58 w 118"/>
              <a:gd name="T13" fmla="*/ 103 h 103"/>
              <a:gd name="T14" fmla="*/ 109 w 118"/>
              <a:gd name="T15" fmla="*/ 63 h 103"/>
              <a:gd name="T16" fmla="*/ 106 w 118"/>
              <a:gd name="T17" fmla="*/ 35 h 103"/>
              <a:gd name="T18" fmla="*/ 102 w 118"/>
              <a:gd name="T19" fmla="*/ 38 h 103"/>
              <a:gd name="T20" fmla="*/ 67 w 118"/>
              <a:gd name="T21" fmla="*/ 84 h 103"/>
              <a:gd name="T22" fmla="*/ 92 w 118"/>
              <a:gd name="T23" fmla="*/ 27 h 103"/>
              <a:gd name="T24" fmla="*/ 53 w 118"/>
              <a:gd name="T25" fmla="*/ 84 h 103"/>
              <a:gd name="T26" fmla="*/ 88 w 118"/>
              <a:gd name="T27" fmla="*/ 25 h 103"/>
              <a:gd name="T28" fmla="*/ 63 w 118"/>
              <a:gd name="T29" fmla="*/ 84 h 103"/>
              <a:gd name="T30" fmla="*/ 64 w 118"/>
              <a:gd name="T31" fmla="*/ 79 h 103"/>
              <a:gd name="T32" fmla="*/ 88 w 118"/>
              <a:gd name="T33" fmla="*/ 25 h 103"/>
              <a:gd name="T34" fmla="*/ 67 w 118"/>
              <a:gd name="T35" fmla="*/ 10 h 103"/>
              <a:gd name="T36" fmla="*/ 58 w 118"/>
              <a:gd name="T37" fmla="*/ 83 h 103"/>
              <a:gd name="T38" fmla="*/ 49 w 118"/>
              <a:gd name="T39" fmla="*/ 11 h 103"/>
              <a:gd name="T40" fmla="*/ 49 w 118"/>
              <a:gd name="T41" fmla="*/ 11 h 103"/>
              <a:gd name="T42" fmla="*/ 67 w 118"/>
              <a:gd name="T43" fmla="*/ 9 h 103"/>
              <a:gd name="T44" fmla="*/ 34 w 118"/>
              <a:gd name="T45" fmla="*/ 19 h 103"/>
              <a:gd name="T46" fmla="*/ 34 w 118"/>
              <a:gd name="T47" fmla="*/ 19 h 103"/>
              <a:gd name="T48" fmla="*/ 45 w 118"/>
              <a:gd name="T49" fmla="*/ 11 h 103"/>
              <a:gd name="T50" fmla="*/ 33 w 118"/>
              <a:gd name="T51" fmla="*/ 20 h 103"/>
              <a:gd name="T52" fmla="*/ 15 w 118"/>
              <a:gd name="T53" fmla="*/ 35 h 103"/>
              <a:gd name="T54" fmla="*/ 48 w 118"/>
              <a:gd name="T55" fmla="*/ 80 h 103"/>
              <a:gd name="T56" fmla="*/ 45 w 118"/>
              <a:gd name="T57" fmla="*/ 80 h 103"/>
              <a:gd name="T58" fmla="*/ 16 w 118"/>
              <a:gd name="T59" fmla="*/ 43 h 103"/>
              <a:gd name="T60" fmla="*/ 5 w 118"/>
              <a:gd name="T61" fmla="*/ 51 h 103"/>
              <a:gd name="T62" fmla="*/ 10 w 118"/>
              <a:gd name="T63" fmla="*/ 40 h 103"/>
              <a:gd name="T64" fmla="*/ 14 w 118"/>
              <a:gd name="T65" fmla="*/ 46 h 103"/>
              <a:gd name="T66" fmla="*/ 45 w 118"/>
              <a:gd name="T67" fmla="*/ 85 h 103"/>
              <a:gd name="T68" fmla="*/ 5 w 118"/>
              <a:gd name="T69" fmla="*/ 51 h 103"/>
              <a:gd name="T70" fmla="*/ 79 w 118"/>
              <a:gd name="T71" fmla="*/ 88 h 103"/>
              <a:gd name="T72" fmla="*/ 105 w 118"/>
              <a:gd name="T73" fmla="*/ 4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8" h="103">
                <a:moveTo>
                  <a:pt x="106" y="35"/>
                </a:moveTo>
                <a:cubicBezTo>
                  <a:pt x="105" y="35"/>
                  <a:pt x="105" y="35"/>
                  <a:pt x="105" y="35"/>
                </a:cubicBezTo>
                <a:cubicBezTo>
                  <a:pt x="89" y="19"/>
                  <a:pt x="89" y="19"/>
                  <a:pt x="89" y="19"/>
                </a:cubicBezTo>
                <a:cubicBezTo>
                  <a:pt x="89" y="19"/>
                  <a:pt x="89" y="19"/>
                  <a:pt x="89" y="19"/>
                </a:cubicBezTo>
                <a:cubicBezTo>
                  <a:pt x="84" y="10"/>
                  <a:pt x="76" y="8"/>
                  <a:pt x="72" y="7"/>
                </a:cubicBezTo>
                <a:cubicBezTo>
                  <a:pt x="54" y="0"/>
                  <a:pt x="44" y="7"/>
                  <a:pt x="43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0" y="8"/>
                  <a:pt x="36" y="11"/>
                  <a:pt x="31" y="16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9" y="35"/>
                  <a:pt x="7" y="37"/>
                  <a:pt x="3" y="42"/>
                </a:cubicBezTo>
                <a:cubicBezTo>
                  <a:pt x="1" y="45"/>
                  <a:pt x="0" y="48"/>
                  <a:pt x="1" y="52"/>
                </a:cubicBezTo>
                <a:cubicBezTo>
                  <a:pt x="4" y="70"/>
                  <a:pt x="41" y="96"/>
                  <a:pt x="43" y="97"/>
                </a:cubicBezTo>
                <a:cubicBezTo>
                  <a:pt x="47" y="101"/>
                  <a:pt x="52" y="103"/>
                  <a:pt x="58" y="103"/>
                </a:cubicBezTo>
                <a:cubicBezTo>
                  <a:pt x="69" y="103"/>
                  <a:pt x="78" y="94"/>
                  <a:pt x="78" y="94"/>
                </a:cubicBezTo>
                <a:cubicBezTo>
                  <a:pt x="109" y="63"/>
                  <a:pt x="109" y="63"/>
                  <a:pt x="109" y="63"/>
                </a:cubicBezTo>
                <a:cubicBezTo>
                  <a:pt x="109" y="62"/>
                  <a:pt x="109" y="62"/>
                  <a:pt x="109" y="62"/>
                </a:cubicBezTo>
                <a:cubicBezTo>
                  <a:pt x="118" y="46"/>
                  <a:pt x="106" y="35"/>
                  <a:pt x="106" y="35"/>
                </a:cubicBezTo>
                <a:close/>
                <a:moveTo>
                  <a:pt x="92" y="27"/>
                </a:moveTo>
                <a:cubicBezTo>
                  <a:pt x="102" y="38"/>
                  <a:pt x="102" y="38"/>
                  <a:pt x="102" y="38"/>
                </a:cubicBezTo>
                <a:cubicBezTo>
                  <a:pt x="101" y="45"/>
                  <a:pt x="81" y="69"/>
                  <a:pt x="68" y="84"/>
                </a:cubicBezTo>
                <a:cubicBezTo>
                  <a:pt x="68" y="84"/>
                  <a:pt x="67" y="84"/>
                  <a:pt x="67" y="84"/>
                </a:cubicBezTo>
                <a:cubicBezTo>
                  <a:pt x="67" y="84"/>
                  <a:pt x="67" y="83"/>
                  <a:pt x="68" y="83"/>
                </a:cubicBezTo>
                <a:cubicBezTo>
                  <a:pt x="71" y="76"/>
                  <a:pt x="89" y="33"/>
                  <a:pt x="92" y="27"/>
                </a:cubicBezTo>
                <a:close/>
                <a:moveTo>
                  <a:pt x="53" y="84"/>
                </a:moveTo>
                <a:cubicBezTo>
                  <a:pt x="53" y="84"/>
                  <a:pt x="53" y="84"/>
                  <a:pt x="53" y="84"/>
                </a:cubicBezTo>
                <a:cubicBezTo>
                  <a:pt x="53" y="84"/>
                  <a:pt x="53" y="84"/>
                  <a:pt x="53" y="84"/>
                </a:cubicBezTo>
                <a:close/>
                <a:moveTo>
                  <a:pt x="88" y="25"/>
                </a:moveTo>
                <a:cubicBezTo>
                  <a:pt x="86" y="32"/>
                  <a:pt x="67" y="74"/>
                  <a:pt x="64" y="81"/>
                </a:cubicBezTo>
                <a:cubicBezTo>
                  <a:pt x="64" y="82"/>
                  <a:pt x="63" y="83"/>
                  <a:pt x="63" y="84"/>
                </a:cubicBezTo>
                <a:cubicBezTo>
                  <a:pt x="62" y="84"/>
                  <a:pt x="62" y="84"/>
                  <a:pt x="62" y="84"/>
                </a:cubicBezTo>
                <a:cubicBezTo>
                  <a:pt x="63" y="82"/>
                  <a:pt x="64" y="81"/>
                  <a:pt x="64" y="79"/>
                </a:cubicBezTo>
                <a:cubicBezTo>
                  <a:pt x="65" y="77"/>
                  <a:pt x="77" y="31"/>
                  <a:pt x="72" y="11"/>
                </a:cubicBezTo>
                <a:cubicBezTo>
                  <a:pt x="76" y="12"/>
                  <a:pt x="84" y="14"/>
                  <a:pt x="88" y="25"/>
                </a:cubicBezTo>
                <a:close/>
                <a:moveTo>
                  <a:pt x="67" y="9"/>
                </a:moveTo>
                <a:cubicBezTo>
                  <a:pt x="67" y="10"/>
                  <a:pt x="67" y="10"/>
                  <a:pt x="67" y="10"/>
                </a:cubicBezTo>
                <a:cubicBezTo>
                  <a:pt x="74" y="26"/>
                  <a:pt x="61" y="78"/>
                  <a:pt x="61" y="78"/>
                </a:cubicBezTo>
                <a:cubicBezTo>
                  <a:pt x="59" y="83"/>
                  <a:pt x="58" y="83"/>
                  <a:pt x="58" y="83"/>
                </a:cubicBezTo>
                <a:cubicBezTo>
                  <a:pt x="57" y="83"/>
                  <a:pt x="56" y="81"/>
                  <a:pt x="56" y="79"/>
                </a:cubicBezTo>
                <a:cubicBezTo>
                  <a:pt x="45" y="49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ubicBezTo>
                  <a:pt x="48" y="10"/>
                  <a:pt x="48" y="10"/>
                  <a:pt x="48" y="9"/>
                </a:cubicBezTo>
                <a:cubicBezTo>
                  <a:pt x="51" y="8"/>
                  <a:pt x="58" y="6"/>
                  <a:pt x="67" y="9"/>
                </a:cubicBezTo>
                <a:close/>
                <a:moveTo>
                  <a:pt x="33" y="20"/>
                </a:moveTo>
                <a:cubicBezTo>
                  <a:pt x="33" y="20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41" y="12"/>
                  <a:pt x="43" y="11"/>
                  <a:pt x="44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4" y="15"/>
                  <a:pt x="45" y="53"/>
                  <a:pt x="54" y="83"/>
                </a:cubicBezTo>
                <a:cubicBezTo>
                  <a:pt x="45" y="70"/>
                  <a:pt x="22" y="32"/>
                  <a:pt x="33" y="20"/>
                </a:cubicBezTo>
                <a:close/>
                <a:moveTo>
                  <a:pt x="14" y="38"/>
                </a:moveTo>
                <a:cubicBezTo>
                  <a:pt x="15" y="37"/>
                  <a:pt x="15" y="36"/>
                  <a:pt x="15" y="35"/>
                </a:cubicBezTo>
                <a:cubicBezTo>
                  <a:pt x="26" y="26"/>
                  <a:pt x="26" y="26"/>
                  <a:pt x="26" y="26"/>
                </a:cubicBezTo>
                <a:cubicBezTo>
                  <a:pt x="23" y="45"/>
                  <a:pt x="47" y="79"/>
                  <a:pt x="48" y="80"/>
                </a:cubicBezTo>
                <a:cubicBezTo>
                  <a:pt x="49" y="81"/>
                  <a:pt x="49" y="82"/>
                  <a:pt x="49" y="83"/>
                </a:cubicBezTo>
                <a:cubicBezTo>
                  <a:pt x="48" y="82"/>
                  <a:pt x="47" y="82"/>
                  <a:pt x="45" y="80"/>
                </a:cubicBezTo>
                <a:cubicBezTo>
                  <a:pt x="38" y="75"/>
                  <a:pt x="30" y="63"/>
                  <a:pt x="17" y="44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2"/>
                  <a:pt x="14" y="39"/>
                  <a:pt x="14" y="38"/>
                </a:cubicBezTo>
                <a:close/>
                <a:moveTo>
                  <a:pt x="5" y="51"/>
                </a:moveTo>
                <a:cubicBezTo>
                  <a:pt x="4" y="49"/>
                  <a:pt x="5" y="46"/>
                  <a:pt x="6" y="45"/>
                </a:cubicBezTo>
                <a:cubicBezTo>
                  <a:pt x="7" y="44"/>
                  <a:pt x="9" y="42"/>
                  <a:pt x="10" y="40"/>
                </a:cubicBezTo>
                <a:cubicBezTo>
                  <a:pt x="10" y="42"/>
                  <a:pt x="12" y="44"/>
                  <a:pt x="13" y="45"/>
                </a:cubicBezTo>
                <a:cubicBezTo>
                  <a:pt x="14" y="46"/>
                  <a:pt x="14" y="46"/>
                  <a:pt x="14" y="46"/>
                </a:cubicBezTo>
                <a:cubicBezTo>
                  <a:pt x="27" y="66"/>
                  <a:pt x="36" y="78"/>
                  <a:pt x="43" y="83"/>
                </a:cubicBezTo>
                <a:cubicBezTo>
                  <a:pt x="44" y="84"/>
                  <a:pt x="45" y="85"/>
                  <a:pt x="45" y="85"/>
                </a:cubicBezTo>
                <a:cubicBezTo>
                  <a:pt x="41" y="86"/>
                  <a:pt x="38" y="88"/>
                  <a:pt x="37" y="88"/>
                </a:cubicBezTo>
                <a:cubicBezTo>
                  <a:pt x="26" y="80"/>
                  <a:pt x="7" y="63"/>
                  <a:pt x="5" y="51"/>
                </a:cubicBezTo>
                <a:close/>
                <a:moveTo>
                  <a:pt x="106" y="60"/>
                </a:moveTo>
                <a:cubicBezTo>
                  <a:pt x="79" y="88"/>
                  <a:pt x="79" y="88"/>
                  <a:pt x="79" y="88"/>
                </a:cubicBezTo>
                <a:cubicBezTo>
                  <a:pt x="77" y="87"/>
                  <a:pt x="74" y="86"/>
                  <a:pt x="72" y="85"/>
                </a:cubicBezTo>
                <a:cubicBezTo>
                  <a:pt x="79" y="78"/>
                  <a:pt x="100" y="53"/>
                  <a:pt x="105" y="41"/>
                </a:cubicBezTo>
                <a:cubicBezTo>
                  <a:pt x="108" y="45"/>
                  <a:pt x="111" y="51"/>
                  <a:pt x="106" y="6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426"/>
          <p:cNvSpPr>
            <a:spLocks noEditPoints="1"/>
          </p:cNvSpPr>
          <p:nvPr/>
        </p:nvSpPr>
        <p:spPr bwMode="auto">
          <a:xfrm>
            <a:off x="5475923" y="4745404"/>
            <a:ext cx="385763" cy="385763"/>
          </a:xfrm>
          <a:custGeom>
            <a:avLst/>
            <a:gdLst>
              <a:gd name="T0" fmla="*/ 64 w 94"/>
              <a:gd name="T1" fmla="*/ 0 h 94"/>
              <a:gd name="T2" fmla="*/ 0 w 94"/>
              <a:gd name="T3" fmla="*/ 48 h 94"/>
              <a:gd name="T4" fmla="*/ 0 w 94"/>
              <a:gd name="T5" fmla="*/ 94 h 94"/>
              <a:gd name="T6" fmla="*/ 94 w 94"/>
              <a:gd name="T7" fmla="*/ 94 h 94"/>
              <a:gd name="T8" fmla="*/ 94 w 94"/>
              <a:gd name="T9" fmla="*/ 48 h 94"/>
              <a:gd name="T10" fmla="*/ 64 w 94"/>
              <a:gd name="T11" fmla="*/ 0 h 94"/>
              <a:gd name="T12" fmla="*/ 91 w 94"/>
              <a:gd name="T13" fmla="*/ 69 h 94"/>
              <a:gd name="T14" fmla="*/ 4 w 94"/>
              <a:gd name="T15" fmla="*/ 69 h 94"/>
              <a:gd name="T16" fmla="*/ 4 w 94"/>
              <a:gd name="T17" fmla="*/ 52 h 94"/>
              <a:gd name="T18" fmla="*/ 91 w 94"/>
              <a:gd name="T19" fmla="*/ 52 h 94"/>
              <a:gd name="T20" fmla="*/ 91 w 94"/>
              <a:gd name="T21" fmla="*/ 69 h 94"/>
              <a:gd name="T22" fmla="*/ 4 w 94"/>
              <a:gd name="T23" fmla="*/ 91 h 94"/>
              <a:gd name="T24" fmla="*/ 4 w 94"/>
              <a:gd name="T25" fmla="*/ 73 h 94"/>
              <a:gd name="T26" fmla="*/ 91 w 94"/>
              <a:gd name="T27" fmla="*/ 73 h 94"/>
              <a:gd name="T28" fmla="*/ 91 w 94"/>
              <a:gd name="T29" fmla="*/ 91 h 94"/>
              <a:gd name="T30" fmla="*/ 4 w 94"/>
              <a:gd name="T31" fmla="*/ 9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4" h="94">
                <a:moveTo>
                  <a:pt x="64" y="0"/>
                </a:moveTo>
                <a:cubicBezTo>
                  <a:pt x="0" y="48"/>
                  <a:pt x="0" y="48"/>
                  <a:pt x="0" y="48"/>
                </a:cubicBezTo>
                <a:cubicBezTo>
                  <a:pt x="0" y="94"/>
                  <a:pt x="0" y="94"/>
                  <a:pt x="0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94" y="48"/>
                  <a:pt x="94" y="48"/>
                  <a:pt x="94" y="48"/>
                </a:cubicBezTo>
                <a:cubicBezTo>
                  <a:pt x="94" y="48"/>
                  <a:pt x="92" y="28"/>
                  <a:pt x="64" y="0"/>
                </a:cubicBezTo>
                <a:close/>
                <a:moveTo>
                  <a:pt x="91" y="69"/>
                </a:moveTo>
                <a:cubicBezTo>
                  <a:pt x="4" y="69"/>
                  <a:pt x="4" y="69"/>
                  <a:pt x="4" y="69"/>
                </a:cubicBezTo>
                <a:cubicBezTo>
                  <a:pt x="4" y="52"/>
                  <a:pt x="4" y="52"/>
                  <a:pt x="4" y="52"/>
                </a:cubicBezTo>
                <a:cubicBezTo>
                  <a:pt x="91" y="52"/>
                  <a:pt x="91" y="52"/>
                  <a:pt x="91" y="52"/>
                </a:cubicBezTo>
                <a:lnTo>
                  <a:pt x="91" y="69"/>
                </a:lnTo>
                <a:close/>
                <a:moveTo>
                  <a:pt x="4" y="91"/>
                </a:moveTo>
                <a:cubicBezTo>
                  <a:pt x="4" y="73"/>
                  <a:pt x="4" y="73"/>
                  <a:pt x="4" y="73"/>
                </a:cubicBezTo>
                <a:cubicBezTo>
                  <a:pt x="91" y="73"/>
                  <a:pt x="91" y="73"/>
                  <a:pt x="91" y="73"/>
                </a:cubicBezTo>
                <a:cubicBezTo>
                  <a:pt x="91" y="91"/>
                  <a:pt x="91" y="91"/>
                  <a:pt x="91" y="91"/>
                </a:cubicBezTo>
                <a:lnTo>
                  <a:pt x="4" y="9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427"/>
          <p:cNvSpPr/>
          <p:nvPr/>
        </p:nvSpPr>
        <p:spPr bwMode="auto">
          <a:xfrm>
            <a:off x="6431598" y="4869229"/>
            <a:ext cx="111125" cy="150813"/>
          </a:xfrm>
          <a:custGeom>
            <a:avLst/>
            <a:gdLst>
              <a:gd name="T0" fmla="*/ 16 w 27"/>
              <a:gd name="T1" fmla="*/ 37 h 37"/>
              <a:gd name="T2" fmla="*/ 27 w 27"/>
              <a:gd name="T3" fmla="*/ 13 h 37"/>
              <a:gd name="T4" fmla="*/ 6 w 27"/>
              <a:gd name="T5" fmla="*/ 0 h 37"/>
              <a:gd name="T6" fmla="*/ 0 w 27"/>
              <a:gd name="T7" fmla="*/ 31 h 37"/>
              <a:gd name="T8" fmla="*/ 16 w 27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37">
                <a:moveTo>
                  <a:pt x="16" y="37"/>
                </a:moveTo>
                <a:cubicBezTo>
                  <a:pt x="27" y="13"/>
                  <a:pt x="27" y="13"/>
                  <a:pt x="27" y="13"/>
                </a:cubicBezTo>
                <a:cubicBezTo>
                  <a:pt x="21" y="7"/>
                  <a:pt x="14" y="3"/>
                  <a:pt x="6" y="0"/>
                </a:cubicBezTo>
                <a:cubicBezTo>
                  <a:pt x="0" y="31"/>
                  <a:pt x="0" y="31"/>
                  <a:pt x="0" y="31"/>
                </a:cubicBezTo>
                <a:cubicBezTo>
                  <a:pt x="5" y="32"/>
                  <a:pt x="11" y="35"/>
                  <a:pt x="16" y="3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428"/>
          <p:cNvSpPr/>
          <p:nvPr/>
        </p:nvSpPr>
        <p:spPr bwMode="auto">
          <a:xfrm>
            <a:off x="6201410" y="4869229"/>
            <a:ext cx="123825" cy="150813"/>
          </a:xfrm>
          <a:custGeom>
            <a:avLst/>
            <a:gdLst>
              <a:gd name="T0" fmla="*/ 30 w 30"/>
              <a:gd name="T1" fmla="*/ 31 h 37"/>
              <a:gd name="T2" fmla="*/ 24 w 30"/>
              <a:gd name="T3" fmla="*/ 0 h 37"/>
              <a:gd name="T4" fmla="*/ 0 w 30"/>
              <a:gd name="T5" fmla="*/ 16 h 37"/>
              <a:gd name="T6" fmla="*/ 15 w 30"/>
              <a:gd name="T7" fmla="*/ 37 h 37"/>
              <a:gd name="T8" fmla="*/ 30 w 30"/>
              <a:gd name="T9" fmla="*/ 3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7">
                <a:moveTo>
                  <a:pt x="30" y="31"/>
                </a:moveTo>
                <a:cubicBezTo>
                  <a:pt x="24" y="0"/>
                  <a:pt x="24" y="0"/>
                  <a:pt x="24" y="0"/>
                </a:cubicBezTo>
                <a:cubicBezTo>
                  <a:pt x="14" y="3"/>
                  <a:pt x="6" y="9"/>
                  <a:pt x="0" y="16"/>
                </a:cubicBezTo>
                <a:cubicBezTo>
                  <a:pt x="15" y="37"/>
                  <a:pt x="15" y="37"/>
                  <a:pt x="15" y="37"/>
                </a:cubicBezTo>
                <a:cubicBezTo>
                  <a:pt x="19" y="34"/>
                  <a:pt x="25" y="32"/>
                  <a:pt x="30" y="3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429"/>
          <p:cNvSpPr/>
          <p:nvPr/>
        </p:nvSpPr>
        <p:spPr bwMode="auto">
          <a:xfrm>
            <a:off x="6152198" y="4950192"/>
            <a:ext cx="95250" cy="127000"/>
          </a:xfrm>
          <a:custGeom>
            <a:avLst/>
            <a:gdLst>
              <a:gd name="T0" fmla="*/ 0 w 23"/>
              <a:gd name="T1" fmla="*/ 20 h 31"/>
              <a:gd name="T2" fmla="*/ 11 w 23"/>
              <a:gd name="T3" fmla="*/ 31 h 31"/>
              <a:gd name="T4" fmla="*/ 23 w 23"/>
              <a:gd name="T5" fmla="*/ 19 h 31"/>
              <a:gd name="T6" fmla="*/ 9 w 23"/>
              <a:gd name="T7" fmla="*/ 0 h 31"/>
              <a:gd name="T8" fmla="*/ 0 w 23"/>
              <a:gd name="T9" fmla="*/ 2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31">
                <a:moveTo>
                  <a:pt x="0" y="20"/>
                </a:moveTo>
                <a:cubicBezTo>
                  <a:pt x="11" y="31"/>
                  <a:pt x="11" y="31"/>
                  <a:pt x="11" y="31"/>
                </a:cubicBezTo>
                <a:cubicBezTo>
                  <a:pt x="15" y="26"/>
                  <a:pt x="19" y="22"/>
                  <a:pt x="23" y="19"/>
                </a:cubicBezTo>
                <a:cubicBezTo>
                  <a:pt x="9" y="0"/>
                  <a:pt x="9" y="0"/>
                  <a:pt x="9" y="0"/>
                </a:cubicBezTo>
                <a:cubicBezTo>
                  <a:pt x="5" y="6"/>
                  <a:pt x="2" y="13"/>
                  <a:pt x="0" y="2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2" name="Freeform 430"/>
          <p:cNvSpPr/>
          <p:nvPr/>
        </p:nvSpPr>
        <p:spPr bwMode="auto">
          <a:xfrm>
            <a:off x="6509385" y="4937492"/>
            <a:ext cx="85725" cy="128588"/>
          </a:xfrm>
          <a:custGeom>
            <a:avLst/>
            <a:gdLst>
              <a:gd name="T0" fmla="*/ 11 w 21"/>
              <a:gd name="T1" fmla="*/ 0 h 31"/>
              <a:gd name="T2" fmla="*/ 0 w 21"/>
              <a:gd name="T3" fmla="*/ 23 h 31"/>
              <a:gd name="T4" fmla="*/ 10 w 21"/>
              <a:gd name="T5" fmla="*/ 31 h 31"/>
              <a:gd name="T6" fmla="*/ 21 w 21"/>
              <a:gd name="T7" fmla="*/ 16 h 31"/>
              <a:gd name="T8" fmla="*/ 11 w 21"/>
              <a:gd name="T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31">
                <a:moveTo>
                  <a:pt x="11" y="0"/>
                </a:moveTo>
                <a:cubicBezTo>
                  <a:pt x="0" y="23"/>
                  <a:pt x="0" y="23"/>
                  <a:pt x="0" y="23"/>
                </a:cubicBezTo>
                <a:cubicBezTo>
                  <a:pt x="4" y="25"/>
                  <a:pt x="7" y="28"/>
                  <a:pt x="10" y="31"/>
                </a:cubicBezTo>
                <a:cubicBezTo>
                  <a:pt x="21" y="16"/>
                  <a:pt x="21" y="16"/>
                  <a:pt x="21" y="16"/>
                </a:cubicBezTo>
                <a:cubicBezTo>
                  <a:pt x="18" y="10"/>
                  <a:pt x="15" y="4"/>
                  <a:pt x="11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3" name="Freeform 431"/>
          <p:cNvSpPr/>
          <p:nvPr/>
        </p:nvSpPr>
        <p:spPr bwMode="auto">
          <a:xfrm>
            <a:off x="6563360" y="5024804"/>
            <a:ext cx="44450" cy="127000"/>
          </a:xfrm>
          <a:custGeom>
            <a:avLst/>
            <a:gdLst>
              <a:gd name="T0" fmla="*/ 0 w 11"/>
              <a:gd name="T1" fmla="*/ 13 h 31"/>
              <a:gd name="T2" fmla="*/ 9 w 11"/>
              <a:gd name="T3" fmla="*/ 31 h 31"/>
              <a:gd name="T4" fmla="*/ 11 w 11"/>
              <a:gd name="T5" fmla="*/ 15 h 31"/>
              <a:gd name="T6" fmla="*/ 9 w 11"/>
              <a:gd name="T7" fmla="*/ 0 h 31"/>
              <a:gd name="T8" fmla="*/ 0 w 11"/>
              <a:gd name="T9" fmla="*/ 1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31">
                <a:moveTo>
                  <a:pt x="0" y="13"/>
                </a:moveTo>
                <a:cubicBezTo>
                  <a:pt x="4" y="19"/>
                  <a:pt x="7" y="25"/>
                  <a:pt x="9" y="31"/>
                </a:cubicBezTo>
                <a:cubicBezTo>
                  <a:pt x="10" y="26"/>
                  <a:pt x="11" y="21"/>
                  <a:pt x="11" y="15"/>
                </a:cubicBezTo>
                <a:cubicBezTo>
                  <a:pt x="11" y="10"/>
                  <a:pt x="11" y="4"/>
                  <a:pt x="9" y="0"/>
                </a:cubicBezTo>
                <a:lnTo>
                  <a:pt x="0" y="1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4" name="Freeform 432"/>
          <p:cNvSpPr/>
          <p:nvPr/>
        </p:nvSpPr>
        <p:spPr bwMode="auto">
          <a:xfrm>
            <a:off x="6317298" y="4851767"/>
            <a:ext cx="122238" cy="139700"/>
          </a:xfrm>
          <a:custGeom>
            <a:avLst/>
            <a:gdLst>
              <a:gd name="T0" fmla="*/ 15 w 30"/>
              <a:gd name="T1" fmla="*/ 0 h 34"/>
              <a:gd name="T2" fmla="*/ 0 w 30"/>
              <a:gd name="T3" fmla="*/ 3 h 34"/>
              <a:gd name="T4" fmla="*/ 6 w 30"/>
              <a:gd name="T5" fmla="*/ 34 h 34"/>
              <a:gd name="T6" fmla="*/ 15 w 30"/>
              <a:gd name="T7" fmla="*/ 34 h 34"/>
              <a:gd name="T8" fmla="*/ 24 w 30"/>
              <a:gd name="T9" fmla="*/ 34 h 34"/>
              <a:gd name="T10" fmla="*/ 30 w 30"/>
              <a:gd name="T11" fmla="*/ 3 h 34"/>
              <a:gd name="T12" fmla="*/ 15 w 30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4">
                <a:moveTo>
                  <a:pt x="15" y="0"/>
                </a:moveTo>
                <a:cubicBezTo>
                  <a:pt x="10" y="0"/>
                  <a:pt x="5" y="1"/>
                  <a:pt x="0" y="3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4"/>
                  <a:pt x="12" y="34"/>
                  <a:pt x="15" y="34"/>
                </a:cubicBezTo>
                <a:cubicBezTo>
                  <a:pt x="18" y="34"/>
                  <a:pt x="21" y="34"/>
                  <a:pt x="24" y="34"/>
                </a:cubicBezTo>
                <a:cubicBezTo>
                  <a:pt x="30" y="3"/>
                  <a:pt x="30" y="3"/>
                  <a:pt x="30" y="3"/>
                </a:cubicBezTo>
                <a:cubicBezTo>
                  <a:pt x="25" y="1"/>
                  <a:pt x="20" y="0"/>
                  <a:pt x="15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5" name="Freeform 433"/>
          <p:cNvSpPr/>
          <p:nvPr/>
        </p:nvSpPr>
        <p:spPr bwMode="auto">
          <a:xfrm>
            <a:off x="6149023" y="5053379"/>
            <a:ext cx="41275" cy="98425"/>
          </a:xfrm>
          <a:custGeom>
            <a:avLst/>
            <a:gdLst>
              <a:gd name="T0" fmla="*/ 0 w 10"/>
              <a:gd name="T1" fmla="*/ 8 h 24"/>
              <a:gd name="T2" fmla="*/ 2 w 10"/>
              <a:gd name="T3" fmla="*/ 24 h 24"/>
              <a:gd name="T4" fmla="*/ 10 w 10"/>
              <a:gd name="T5" fmla="*/ 9 h 24"/>
              <a:gd name="T6" fmla="*/ 0 w 10"/>
              <a:gd name="T7" fmla="*/ 0 h 24"/>
              <a:gd name="T8" fmla="*/ 0 w 10"/>
              <a:gd name="T9" fmla="*/ 8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24">
                <a:moveTo>
                  <a:pt x="0" y="8"/>
                </a:moveTo>
                <a:cubicBezTo>
                  <a:pt x="0" y="14"/>
                  <a:pt x="0" y="19"/>
                  <a:pt x="2" y="24"/>
                </a:cubicBezTo>
                <a:cubicBezTo>
                  <a:pt x="4" y="19"/>
                  <a:pt x="6" y="13"/>
                  <a:pt x="10" y="9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5"/>
                  <a:pt x="0" y="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6" name="Freeform 434"/>
          <p:cNvSpPr>
            <a:spLocks noEditPoints="1"/>
          </p:cNvSpPr>
          <p:nvPr/>
        </p:nvSpPr>
        <p:spPr bwMode="auto">
          <a:xfrm>
            <a:off x="7190423" y="4859704"/>
            <a:ext cx="236538" cy="206375"/>
          </a:xfrm>
          <a:custGeom>
            <a:avLst/>
            <a:gdLst>
              <a:gd name="T0" fmla="*/ 113 w 149"/>
              <a:gd name="T1" fmla="*/ 0 h 130"/>
              <a:gd name="T2" fmla="*/ 38 w 149"/>
              <a:gd name="T3" fmla="*/ 0 h 130"/>
              <a:gd name="T4" fmla="*/ 0 w 149"/>
              <a:gd name="T5" fmla="*/ 65 h 130"/>
              <a:gd name="T6" fmla="*/ 38 w 149"/>
              <a:gd name="T7" fmla="*/ 130 h 130"/>
              <a:gd name="T8" fmla="*/ 113 w 149"/>
              <a:gd name="T9" fmla="*/ 130 h 130"/>
              <a:gd name="T10" fmla="*/ 149 w 149"/>
              <a:gd name="T11" fmla="*/ 65 h 130"/>
              <a:gd name="T12" fmla="*/ 113 w 149"/>
              <a:gd name="T13" fmla="*/ 0 h 130"/>
              <a:gd name="T14" fmla="*/ 105 w 149"/>
              <a:gd name="T15" fmla="*/ 119 h 130"/>
              <a:gd name="T16" fmla="*/ 43 w 149"/>
              <a:gd name="T17" fmla="*/ 119 h 130"/>
              <a:gd name="T18" fmla="*/ 12 w 149"/>
              <a:gd name="T19" fmla="*/ 65 h 130"/>
              <a:gd name="T20" fmla="*/ 43 w 149"/>
              <a:gd name="T21" fmla="*/ 11 h 130"/>
              <a:gd name="T22" fmla="*/ 105 w 149"/>
              <a:gd name="T23" fmla="*/ 11 h 130"/>
              <a:gd name="T24" fmla="*/ 136 w 149"/>
              <a:gd name="T25" fmla="*/ 65 h 130"/>
              <a:gd name="T26" fmla="*/ 105 w 149"/>
              <a:gd name="T27" fmla="*/ 11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9" h="130">
                <a:moveTo>
                  <a:pt x="113" y="0"/>
                </a:moveTo>
                <a:lnTo>
                  <a:pt x="38" y="0"/>
                </a:lnTo>
                <a:lnTo>
                  <a:pt x="0" y="65"/>
                </a:lnTo>
                <a:lnTo>
                  <a:pt x="38" y="130"/>
                </a:lnTo>
                <a:lnTo>
                  <a:pt x="113" y="130"/>
                </a:lnTo>
                <a:lnTo>
                  <a:pt x="149" y="65"/>
                </a:lnTo>
                <a:lnTo>
                  <a:pt x="113" y="0"/>
                </a:lnTo>
                <a:close/>
                <a:moveTo>
                  <a:pt x="105" y="119"/>
                </a:moveTo>
                <a:lnTo>
                  <a:pt x="43" y="119"/>
                </a:lnTo>
                <a:lnTo>
                  <a:pt x="12" y="65"/>
                </a:lnTo>
                <a:lnTo>
                  <a:pt x="43" y="11"/>
                </a:lnTo>
                <a:lnTo>
                  <a:pt x="105" y="11"/>
                </a:lnTo>
                <a:lnTo>
                  <a:pt x="136" y="65"/>
                </a:lnTo>
                <a:lnTo>
                  <a:pt x="105" y="11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7" name="Freeform 435"/>
          <p:cNvSpPr>
            <a:spLocks noEditPoints="1"/>
          </p:cNvSpPr>
          <p:nvPr/>
        </p:nvSpPr>
        <p:spPr bwMode="auto">
          <a:xfrm>
            <a:off x="6996748" y="4745404"/>
            <a:ext cx="238125" cy="204788"/>
          </a:xfrm>
          <a:custGeom>
            <a:avLst/>
            <a:gdLst>
              <a:gd name="T0" fmla="*/ 111 w 150"/>
              <a:gd name="T1" fmla="*/ 129 h 129"/>
              <a:gd name="T2" fmla="*/ 150 w 150"/>
              <a:gd name="T3" fmla="*/ 65 h 129"/>
              <a:gd name="T4" fmla="*/ 111 w 150"/>
              <a:gd name="T5" fmla="*/ 0 h 129"/>
              <a:gd name="T6" fmla="*/ 36 w 150"/>
              <a:gd name="T7" fmla="*/ 0 h 129"/>
              <a:gd name="T8" fmla="*/ 0 w 150"/>
              <a:gd name="T9" fmla="*/ 65 h 129"/>
              <a:gd name="T10" fmla="*/ 36 w 150"/>
              <a:gd name="T11" fmla="*/ 129 h 129"/>
              <a:gd name="T12" fmla="*/ 111 w 150"/>
              <a:gd name="T13" fmla="*/ 129 h 129"/>
              <a:gd name="T14" fmla="*/ 44 w 150"/>
              <a:gd name="T15" fmla="*/ 10 h 129"/>
              <a:gd name="T16" fmla="*/ 106 w 150"/>
              <a:gd name="T17" fmla="*/ 10 h 129"/>
              <a:gd name="T18" fmla="*/ 137 w 150"/>
              <a:gd name="T19" fmla="*/ 65 h 129"/>
              <a:gd name="T20" fmla="*/ 106 w 150"/>
              <a:gd name="T21" fmla="*/ 119 h 129"/>
              <a:gd name="T22" fmla="*/ 44 w 150"/>
              <a:gd name="T23" fmla="*/ 119 h 129"/>
              <a:gd name="T24" fmla="*/ 13 w 150"/>
              <a:gd name="T25" fmla="*/ 65 h 129"/>
              <a:gd name="T26" fmla="*/ 44 w 150"/>
              <a:gd name="T27" fmla="*/ 1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0" h="129">
                <a:moveTo>
                  <a:pt x="111" y="129"/>
                </a:moveTo>
                <a:lnTo>
                  <a:pt x="150" y="65"/>
                </a:lnTo>
                <a:lnTo>
                  <a:pt x="111" y="0"/>
                </a:lnTo>
                <a:lnTo>
                  <a:pt x="36" y="0"/>
                </a:lnTo>
                <a:lnTo>
                  <a:pt x="0" y="65"/>
                </a:lnTo>
                <a:lnTo>
                  <a:pt x="36" y="129"/>
                </a:lnTo>
                <a:lnTo>
                  <a:pt x="111" y="129"/>
                </a:lnTo>
                <a:close/>
                <a:moveTo>
                  <a:pt x="44" y="10"/>
                </a:moveTo>
                <a:lnTo>
                  <a:pt x="106" y="10"/>
                </a:lnTo>
                <a:lnTo>
                  <a:pt x="137" y="65"/>
                </a:lnTo>
                <a:lnTo>
                  <a:pt x="106" y="119"/>
                </a:lnTo>
                <a:lnTo>
                  <a:pt x="44" y="119"/>
                </a:lnTo>
                <a:lnTo>
                  <a:pt x="13" y="65"/>
                </a:lnTo>
                <a:lnTo>
                  <a:pt x="44" y="1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8" name="Freeform 436"/>
          <p:cNvSpPr>
            <a:spLocks noEditPoints="1"/>
          </p:cNvSpPr>
          <p:nvPr/>
        </p:nvSpPr>
        <p:spPr bwMode="auto">
          <a:xfrm>
            <a:off x="6996748" y="4975592"/>
            <a:ext cx="238125" cy="204788"/>
          </a:xfrm>
          <a:custGeom>
            <a:avLst/>
            <a:gdLst>
              <a:gd name="T0" fmla="*/ 36 w 150"/>
              <a:gd name="T1" fmla="*/ 0 h 129"/>
              <a:gd name="T2" fmla="*/ 0 w 150"/>
              <a:gd name="T3" fmla="*/ 64 h 129"/>
              <a:gd name="T4" fmla="*/ 36 w 150"/>
              <a:gd name="T5" fmla="*/ 129 h 129"/>
              <a:gd name="T6" fmla="*/ 111 w 150"/>
              <a:gd name="T7" fmla="*/ 129 h 129"/>
              <a:gd name="T8" fmla="*/ 150 w 150"/>
              <a:gd name="T9" fmla="*/ 64 h 129"/>
              <a:gd name="T10" fmla="*/ 111 w 150"/>
              <a:gd name="T11" fmla="*/ 0 h 129"/>
              <a:gd name="T12" fmla="*/ 36 w 150"/>
              <a:gd name="T13" fmla="*/ 0 h 129"/>
              <a:gd name="T14" fmla="*/ 106 w 150"/>
              <a:gd name="T15" fmla="*/ 116 h 129"/>
              <a:gd name="T16" fmla="*/ 44 w 150"/>
              <a:gd name="T17" fmla="*/ 116 h 129"/>
              <a:gd name="T18" fmla="*/ 13 w 150"/>
              <a:gd name="T19" fmla="*/ 64 h 129"/>
              <a:gd name="T20" fmla="*/ 44 w 150"/>
              <a:gd name="T21" fmla="*/ 10 h 129"/>
              <a:gd name="T22" fmla="*/ 106 w 150"/>
              <a:gd name="T23" fmla="*/ 10 h 129"/>
              <a:gd name="T24" fmla="*/ 137 w 150"/>
              <a:gd name="T25" fmla="*/ 64 h 129"/>
              <a:gd name="T26" fmla="*/ 106 w 150"/>
              <a:gd name="T27" fmla="*/ 11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0" h="129">
                <a:moveTo>
                  <a:pt x="36" y="0"/>
                </a:moveTo>
                <a:lnTo>
                  <a:pt x="0" y="64"/>
                </a:lnTo>
                <a:lnTo>
                  <a:pt x="36" y="129"/>
                </a:lnTo>
                <a:lnTo>
                  <a:pt x="111" y="129"/>
                </a:lnTo>
                <a:lnTo>
                  <a:pt x="150" y="64"/>
                </a:lnTo>
                <a:lnTo>
                  <a:pt x="111" y="0"/>
                </a:lnTo>
                <a:lnTo>
                  <a:pt x="36" y="0"/>
                </a:lnTo>
                <a:close/>
                <a:moveTo>
                  <a:pt x="106" y="116"/>
                </a:moveTo>
                <a:lnTo>
                  <a:pt x="44" y="116"/>
                </a:lnTo>
                <a:lnTo>
                  <a:pt x="13" y="64"/>
                </a:lnTo>
                <a:lnTo>
                  <a:pt x="44" y="10"/>
                </a:lnTo>
                <a:lnTo>
                  <a:pt x="106" y="10"/>
                </a:lnTo>
                <a:lnTo>
                  <a:pt x="137" y="64"/>
                </a:lnTo>
                <a:lnTo>
                  <a:pt x="106" y="1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9" name="Freeform 437"/>
          <p:cNvSpPr/>
          <p:nvPr/>
        </p:nvSpPr>
        <p:spPr bwMode="auto">
          <a:xfrm>
            <a:off x="7828598" y="4810492"/>
            <a:ext cx="180975" cy="98425"/>
          </a:xfrm>
          <a:custGeom>
            <a:avLst/>
            <a:gdLst>
              <a:gd name="T0" fmla="*/ 12 w 44"/>
              <a:gd name="T1" fmla="*/ 24 h 24"/>
              <a:gd name="T2" fmla="*/ 32 w 44"/>
              <a:gd name="T3" fmla="*/ 24 h 24"/>
              <a:gd name="T4" fmla="*/ 44 w 44"/>
              <a:gd name="T5" fmla="*/ 17 h 24"/>
              <a:gd name="T6" fmla="*/ 32 w 44"/>
              <a:gd name="T7" fmla="*/ 0 h 24"/>
              <a:gd name="T8" fmla="*/ 12 w 44"/>
              <a:gd name="T9" fmla="*/ 0 h 24"/>
              <a:gd name="T10" fmla="*/ 0 w 44"/>
              <a:gd name="T11" fmla="*/ 17 h 24"/>
              <a:gd name="T12" fmla="*/ 12 w 44"/>
              <a:gd name="T1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4">
                <a:moveTo>
                  <a:pt x="12" y="24"/>
                </a:moveTo>
                <a:cubicBezTo>
                  <a:pt x="32" y="24"/>
                  <a:pt x="32" y="24"/>
                  <a:pt x="32" y="24"/>
                </a:cubicBezTo>
                <a:cubicBezTo>
                  <a:pt x="39" y="24"/>
                  <a:pt x="44" y="24"/>
                  <a:pt x="44" y="17"/>
                </a:cubicBezTo>
                <a:cubicBezTo>
                  <a:pt x="44" y="10"/>
                  <a:pt x="39" y="0"/>
                  <a:pt x="3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10"/>
                  <a:pt x="0" y="17"/>
                </a:cubicBezTo>
                <a:cubicBezTo>
                  <a:pt x="0" y="24"/>
                  <a:pt x="5" y="24"/>
                  <a:pt x="12" y="2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0" name="Freeform 438"/>
          <p:cNvSpPr>
            <a:spLocks noEditPoints="1"/>
          </p:cNvSpPr>
          <p:nvPr/>
        </p:nvSpPr>
        <p:spPr bwMode="auto">
          <a:xfrm>
            <a:off x="7657148" y="4843829"/>
            <a:ext cx="463550" cy="336550"/>
          </a:xfrm>
          <a:custGeom>
            <a:avLst/>
            <a:gdLst>
              <a:gd name="T0" fmla="*/ 113 w 113"/>
              <a:gd name="T1" fmla="*/ 40 h 82"/>
              <a:gd name="T2" fmla="*/ 92 w 113"/>
              <a:gd name="T3" fmla="*/ 19 h 82"/>
              <a:gd name="T4" fmla="*/ 88 w 113"/>
              <a:gd name="T5" fmla="*/ 19 h 82"/>
              <a:gd name="T6" fmla="*/ 85 w 113"/>
              <a:gd name="T7" fmla="*/ 18 h 82"/>
              <a:gd name="T8" fmla="*/ 40 w 113"/>
              <a:gd name="T9" fmla="*/ 18 h 82"/>
              <a:gd name="T10" fmla="*/ 31 w 113"/>
              <a:gd name="T11" fmla="*/ 30 h 82"/>
              <a:gd name="T12" fmla="*/ 0 w 113"/>
              <a:gd name="T13" fmla="*/ 0 h 82"/>
              <a:gd name="T14" fmla="*/ 0 w 113"/>
              <a:gd name="T15" fmla="*/ 10 h 82"/>
              <a:gd name="T16" fmla="*/ 29 w 113"/>
              <a:gd name="T17" fmla="*/ 44 h 82"/>
              <a:gd name="T18" fmla="*/ 27 w 113"/>
              <a:gd name="T19" fmla="*/ 66 h 82"/>
              <a:gd name="T20" fmla="*/ 48 w 113"/>
              <a:gd name="T21" fmla="*/ 81 h 82"/>
              <a:gd name="T22" fmla="*/ 86 w 113"/>
              <a:gd name="T23" fmla="*/ 81 h 82"/>
              <a:gd name="T24" fmla="*/ 100 w 113"/>
              <a:gd name="T25" fmla="*/ 66 h 82"/>
              <a:gd name="T26" fmla="*/ 100 w 113"/>
              <a:gd name="T27" fmla="*/ 60 h 82"/>
              <a:gd name="T28" fmla="*/ 113 w 113"/>
              <a:gd name="T29" fmla="*/ 40 h 82"/>
              <a:gd name="T30" fmla="*/ 100 w 113"/>
              <a:gd name="T31" fmla="*/ 55 h 82"/>
              <a:gd name="T32" fmla="*/ 92 w 113"/>
              <a:gd name="T33" fmla="*/ 23 h 82"/>
              <a:gd name="T34" fmla="*/ 109 w 113"/>
              <a:gd name="T35" fmla="*/ 40 h 82"/>
              <a:gd name="T36" fmla="*/ 100 w 113"/>
              <a:gd name="T37" fmla="*/ 5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82">
                <a:moveTo>
                  <a:pt x="113" y="40"/>
                </a:moveTo>
                <a:cubicBezTo>
                  <a:pt x="113" y="29"/>
                  <a:pt x="103" y="19"/>
                  <a:pt x="92" y="19"/>
                </a:cubicBezTo>
                <a:cubicBezTo>
                  <a:pt x="91" y="19"/>
                  <a:pt x="90" y="19"/>
                  <a:pt x="88" y="19"/>
                </a:cubicBezTo>
                <a:cubicBezTo>
                  <a:pt x="86" y="18"/>
                  <a:pt x="85" y="18"/>
                  <a:pt x="85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36" y="18"/>
                  <a:pt x="33" y="23"/>
                  <a:pt x="31" y="3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29" y="44"/>
                  <a:pt x="29" y="44"/>
                  <a:pt x="29" y="44"/>
                </a:cubicBezTo>
                <a:cubicBezTo>
                  <a:pt x="27" y="55"/>
                  <a:pt x="27" y="66"/>
                  <a:pt x="27" y="66"/>
                </a:cubicBezTo>
                <a:cubicBezTo>
                  <a:pt x="27" y="82"/>
                  <a:pt x="48" y="81"/>
                  <a:pt x="48" y="81"/>
                </a:cubicBezTo>
                <a:cubicBezTo>
                  <a:pt x="48" y="81"/>
                  <a:pt x="73" y="81"/>
                  <a:pt x="86" y="81"/>
                </a:cubicBezTo>
                <a:cubicBezTo>
                  <a:pt x="98" y="81"/>
                  <a:pt x="100" y="66"/>
                  <a:pt x="100" y="66"/>
                </a:cubicBezTo>
                <a:cubicBezTo>
                  <a:pt x="100" y="64"/>
                  <a:pt x="100" y="62"/>
                  <a:pt x="100" y="60"/>
                </a:cubicBezTo>
                <a:cubicBezTo>
                  <a:pt x="108" y="56"/>
                  <a:pt x="113" y="49"/>
                  <a:pt x="113" y="40"/>
                </a:cubicBezTo>
                <a:close/>
                <a:moveTo>
                  <a:pt x="100" y="55"/>
                </a:moveTo>
                <a:cubicBezTo>
                  <a:pt x="98" y="37"/>
                  <a:pt x="95" y="28"/>
                  <a:pt x="92" y="23"/>
                </a:cubicBezTo>
                <a:cubicBezTo>
                  <a:pt x="101" y="23"/>
                  <a:pt x="109" y="31"/>
                  <a:pt x="109" y="40"/>
                </a:cubicBezTo>
                <a:cubicBezTo>
                  <a:pt x="109" y="47"/>
                  <a:pt x="105" y="52"/>
                  <a:pt x="100" y="5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1" name="Freeform 80"/>
          <p:cNvSpPr>
            <a:spLocks noEditPoints="1"/>
          </p:cNvSpPr>
          <p:nvPr/>
        </p:nvSpPr>
        <p:spPr bwMode="auto">
          <a:xfrm>
            <a:off x="8415508" y="1768842"/>
            <a:ext cx="357188" cy="409575"/>
          </a:xfrm>
          <a:custGeom>
            <a:avLst/>
            <a:gdLst>
              <a:gd name="T0" fmla="*/ 46 w 87"/>
              <a:gd name="T1" fmla="*/ 0 h 100"/>
              <a:gd name="T2" fmla="*/ 41 w 87"/>
              <a:gd name="T3" fmla="*/ 0 h 100"/>
              <a:gd name="T4" fmla="*/ 0 w 87"/>
              <a:gd name="T5" fmla="*/ 24 h 100"/>
              <a:gd name="T6" fmla="*/ 0 w 87"/>
              <a:gd name="T7" fmla="*/ 59 h 100"/>
              <a:gd name="T8" fmla="*/ 41 w 87"/>
              <a:gd name="T9" fmla="*/ 100 h 100"/>
              <a:gd name="T10" fmla="*/ 46 w 87"/>
              <a:gd name="T11" fmla="*/ 100 h 100"/>
              <a:gd name="T12" fmla="*/ 87 w 87"/>
              <a:gd name="T13" fmla="*/ 59 h 100"/>
              <a:gd name="T14" fmla="*/ 87 w 87"/>
              <a:gd name="T15" fmla="*/ 24 h 100"/>
              <a:gd name="T16" fmla="*/ 46 w 87"/>
              <a:gd name="T17" fmla="*/ 0 h 100"/>
              <a:gd name="T18" fmla="*/ 29 w 87"/>
              <a:gd name="T19" fmla="*/ 81 h 100"/>
              <a:gd name="T20" fmla="*/ 17 w 87"/>
              <a:gd name="T21" fmla="*/ 79 h 100"/>
              <a:gd name="T22" fmla="*/ 15 w 87"/>
              <a:gd name="T23" fmla="*/ 67 h 100"/>
              <a:gd name="T24" fmla="*/ 26 w 87"/>
              <a:gd name="T25" fmla="*/ 70 h 100"/>
              <a:gd name="T26" fmla="*/ 29 w 87"/>
              <a:gd name="T27" fmla="*/ 81 h 100"/>
              <a:gd name="T28" fmla="*/ 71 w 87"/>
              <a:gd name="T29" fmla="*/ 79 h 100"/>
              <a:gd name="T30" fmla="*/ 59 w 87"/>
              <a:gd name="T31" fmla="*/ 81 h 100"/>
              <a:gd name="T32" fmla="*/ 62 w 87"/>
              <a:gd name="T33" fmla="*/ 70 h 100"/>
              <a:gd name="T34" fmla="*/ 73 w 87"/>
              <a:gd name="T35" fmla="*/ 67 h 100"/>
              <a:gd name="T36" fmla="*/ 71 w 87"/>
              <a:gd name="T37" fmla="*/ 79 h 100"/>
              <a:gd name="T38" fmla="*/ 61 w 87"/>
              <a:gd name="T39" fmla="*/ 45 h 100"/>
              <a:gd name="T40" fmla="*/ 27 w 87"/>
              <a:gd name="T41" fmla="*/ 45 h 100"/>
              <a:gd name="T42" fmla="*/ 12 w 87"/>
              <a:gd name="T43" fmla="*/ 31 h 100"/>
              <a:gd name="T44" fmla="*/ 27 w 87"/>
              <a:gd name="T45" fmla="*/ 16 h 100"/>
              <a:gd name="T46" fmla="*/ 61 w 87"/>
              <a:gd name="T47" fmla="*/ 16 h 100"/>
              <a:gd name="T48" fmla="*/ 75 w 87"/>
              <a:gd name="T49" fmla="*/ 31 h 100"/>
              <a:gd name="T50" fmla="*/ 61 w 87"/>
              <a:gd name="T51" fmla="*/ 4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87" h="100">
                <a:moveTo>
                  <a:pt x="46" y="0"/>
                </a:moveTo>
                <a:cubicBezTo>
                  <a:pt x="41" y="0"/>
                  <a:pt x="41" y="0"/>
                  <a:pt x="41" y="0"/>
                </a:cubicBezTo>
                <a:cubicBezTo>
                  <a:pt x="19" y="0"/>
                  <a:pt x="0" y="1"/>
                  <a:pt x="0" y="24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82"/>
                  <a:pt x="19" y="100"/>
                  <a:pt x="41" y="100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68" y="100"/>
                  <a:pt x="87" y="82"/>
                  <a:pt x="87" y="59"/>
                </a:cubicBezTo>
                <a:cubicBezTo>
                  <a:pt x="87" y="24"/>
                  <a:pt x="87" y="24"/>
                  <a:pt x="87" y="24"/>
                </a:cubicBezTo>
                <a:cubicBezTo>
                  <a:pt x="87" y="1"/>
                  <a:pt x="68" y="0"/>
                  <a:pt x="46" y="0"/>
                </a:cubicBezTo>
                <a:moveTo>
                  <a:pt x="29" y="81"/>
                </a:moveTo>
                <a:cubicBezTo>
                  <a:pt x="26" y="84"/>
                  <a:pt x="21" y="82"/>
                  <a:pt x="17" y="79"/>
                </a:cubicBezTo>
                <a:cubicBezTo>
                  <a:pt x="14" y="75"/>
                  <a:pt x="13" y="70"/>
                  <a:pt x="15" y="67"/>
                </a:cubicBezTo>
                <a:cubicBezTo>
                  <a:pt x="18" y="65"/>
                  <a:pt x="23" y="66"/>
                  <a:pt x="26" y="70"/>
                </a:cubicBezTo>
                <a:cubicBezTo>
                  <a:pt x="30" y="74"/>
                  <a:pt x="31" y="79"/>
                  <a:pt x="29" y="81"/>
                </a:cubicBezTo>
                <a:moveTo>
                  <a:pt x="71" y="79"/>
                </a:moveTo>
                <a:cubicBezTo>
                  <a:pt x="67" y="82"/>
                  <a:pt x="62" y="84"/>
                  <a:pt x="59" y="81"/>
                </a:cubicBezTo>
                <a:cubicBezTo>
                  <a:pt x="57" y="79"/>
                  <a:pt x="58" y="74"/>
                  <a:pt x="62" y="70"/>
                </a:cubicBezTo>
                <a:cubicBezTo>
                  <a:pt x="66" y="66"/>
                  <a:pt x="71" y="65"/>
                  <a:pt x="73" y="67"/>
                </a:cubicBezTo>
                <a:cubicBezTo>
                  <a:pt x="75" y="70"/>
                  <a:pt x="74" y="75"/>
                  <a:pt x="71" y="79"/>
                </a:cubicBezTo>
                <a:moveTo>
                  <a:pt x="61" y="45"/>
                </a:moveTo>
                <a:cubicBezTo>
                  <a:pt x="27" y="45"/>
                  <a:pt x="27" y="45"/>
                  <a:pt x="27" y="45"/>
                </a:cubicBezTo>
                <a:cubicBezTo>
                  <a:pt x="19" y="45"/>
                  <a:pt x="12" y="39"/>
                  <a:pt x="12" y="31"/>
                </a:cubicBezTo>
                <a:cubicBezTo>
                  <a:pt x="12" y="23"/>
                  <a:pt x="19" y="16"/>
                  <a:pt x="27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9" y="16"/>
                  <a:pt x="75" y="23"/>
                  <a:pt x="75" y="31"/>
                </a:cubicBezTo>
                <a:cubicBezTo>
                  <a:pt x="75" y="39"/>
                  <a:pt x="69" y="45"/>
                  <a:pt x="61" y="45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2" name="Freeform 81"/>
          <p:cNvSpPr/>
          <p:nvPr/>
        </p:nvSpPr>
        <p:spPr bwMode="auto">
          <a:xfrm>
            <a:off x="8436146" y="1989505"/>
            <a:ext cx="315913" cy="284163"/>
          </a:xfrm>
          <a:custGeom>
            <a:avLst/>
            <a:gdLst>
              <a:gd name="T0" fmla="*/ 186 w 199"/>
              <a:gd name="T1" fmla="*/ 179 h 179"/>
              <a:gd name="T2" fmla="*/ 179 w 199"/>
              <a:gd name="T3" fmla="*/ 13 h 179"/>
              <a:gd name="T4" fmla="*/ 24 w 199"/>
              <a:gd name="T5" fmla="*/ 13 h 179"/>
              <a:gd name="T6" fmla="*/ 16 w 199"/>
              <a:gd name="T7" fmla="*/ 179 h 179"/>
              <a:gd name="T8" fmla="*/ 0 w 199"/>
              <a:gd name="T9" fmla="*/ 179 h 179"/>
              <a:gd name="T10" fmla="*/ 8 w 199"/>
              <a:gd name="T11" fmla="*/ 0 h 179"/>
              <a:gd name="T12" fmla="*/ 191 w 199"/>
              <a:gd name="T13" fmla="*/ 0 h 179"/>
              <a:gd name="T14" fmla="*/ 199 w 199"/>
              <a:gd name="T15" fmla="*/ 179 h 179"/>
              <a:gd name="T16" fmla="*/ 186 w 199"/>
              <a:gd name="T17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" h="179">
                <a:moveTo>
                  <a:pt x="186" y="179"/>
                </a:moveTo>
                <a:lnTo>
                  <a:pt x="179" y="13"/>
                </a:lnTo>
                <a:lnTo>
                  <a:pt x="24" y="13"/>
                </a:lnTo>
                <a:lnTo>
                  <a:pt x="16" y="179"/>
                </a:lnTo>
                <a:lnTo>
                  <a:pt x="0" y="179"/>
                </a:lnTo>
                <a:lnTo>
                  <a:pt x="8" y="0"/>
                </a:lnTo>
                <a:lnTo>
                  <a:pt x="191" y="0"/>
                </a:lnTo>
                <a:lnTo>
                  <a:pt x="199" y="179"/>
                </a:lnTo>
                <a:lnTo>
                  <a:pt x="186" y="17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3" name="Freeform 82"/>
          <p:cNvSpPr/>
          <p:nvPr/>
        </p:nvSpPr>
        <p:spPr bwMode="auto">
          <a:xfrm>
            <a:off x="8436146" y="1989505"/>
            <a:ext cx="315913" cy="284163"/>
          </a:xfrm>
          <a:custGeom>
            <a:avLst/>
            <a:gdLst>
              <a:gd name="T0" fmla="*/ 186 w 199"/>
              <a:gd name="T1" fmla="*/ 179 h 179"/>
              <a:gd name="T2" fmla="*/ 179 w 199"/>
              <a:gd name="T3" fmla="*/ 13 h 179"/>
              <a:gd name="T4" fmla="*/ 24 w 199"/>
              <a:gd name="T5" fmla="*/ 13 h 179"/>
              <a:gd name="T6" fmla="*/ 16 w 199"/>
              <a:gd name="T7" fmla="*/ 179 h 179"/>
              <a:gd name="T8" fmla="*/ 0 w 199"/>
              <a:gd name="T9" fmla="*/ 179 h 179"/>
              <a:gd name="T10" fmla="*/ 8 w 199"/>
              <a:gd name="T11" fmla="*/ 0 h 179"/>
              <a:gd name="T12" fmla="*/ 191 w 199"/>
              <a:gd name="T13" fmla="*/ 0 h 179"/>
              <a:gd name="T14" fmla="*/ 199 w 199"/>
              <a:gd name="T15" fmla="*/ 179 h 179"/>
              <a:gd name="T16" fmla="*/ 186 w 199"/>
              <a:gd name="T17" fmla="*/ 17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9" h="179">
                <a:moveTo>
                  <a:pt x="186" y="179"/>
                </a:moveTo>
                <a:lnTo>
                  <a:pt x="179" y="13"/>
                </a:lnTo>
                <a:lnTo>
                  <a:pt x="24" y="13"/>
                </a:lnTo>
                <a:lnTo>
                  <a:pt x="16" y="179"/>
                </a:lnTo>
                <a:lnTo>
                  <a:pt x="0" y="179"/>
                </a:lnTo>
                <a:lnTo>
                  <a:pt x="8" y="0"/>
                </a:lnTo>
                <a:lnTo>
                  <a:pt x="191" y="0"/>
                </a:lnTo>
                <a:lnTo>
                  <a:pt x="199" y="179"/>
                </a:lnTo>
                <a:lnTo>
                  <a:pt x="186" y="17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4" name="Freeform 83"/>
          <p:cNvSpPr/>
          <p:nvPr/>
        </p:nvSpPr>
        <p:spPr bwMode="auto">
          <a:xfrm>
            <a:off x="8464721" y="2137142"/>
            <a:ext cx="263525" cy="136525"/>
          </a:xfrm>
          <a:custGeom>
            <a:avLst/>
            <a:gdLst>
              <a:gd name="T0" fmla="*/ 62 w 64"/>
              <a:gd name="T1" fmla="*/ 0 h 33"/>
              <a:gd name="T2" fmla="*/ 61 w 64"/>
              <a:gd name="T3" fmla="*/ 0 h 33"/>
              <a:gd name="T4" fmla="*/ 34 w 64"/>
              <a:gd name="T5" fmla="*/ 10 h 33"/>
              <a:gd name="T6" fmla="*/ 29 w 64"/>
              <a:gd name="T7" fmla="*/ 10 h 33"/>
              <a:gd name="T8" fmla="*/ 2 w 64"/>
              <a:gd name="T9" fmla="*/ 0 h 33"/>
              <a:gd name="T10" fmla="*/ 0 w 64"/>
              <a:gd name="T11" fmla="*/ 33 h 33"/>
              <a:gd name="T12" fmla="*/ 64 w 64"/>
              <a:gd name="T13" fmla="*/ 33 h 33"/>
              <a:gd name="T14" fmla="*/ 62 w 64"/>
              <a:gd name="T1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" h="33">
                <a:moveTo>
                  <a:pt x="62" y="0"/>
                </a:moveTo>
                <a:cubicBezTo>
                  <a:pt x="61" y="0"/>
                  <a:pt x="61" y="0"/>
                  <a:pt x="61" y="0"/>
                </a:cubicBezTo>
                <a:cubicBezTo>
                  <a:pt x="54" y="6"/>
                  <a:pt x="44" y="10"/>
                  <a:pt x="34" y="10"/>
                </a:cubicBezTo>
                <a:cubicBezTo>
                  <a:pt x="29" y="10"/>
                  <a:pt x="29" y="10"/>
                  <a:pt x="29" y="10"/>
                </a:cubicBezTo>
                <a:cubicBezTo>
                  <a:pt x="19" y="10"/>
                  <a:pt x="9" y="6"/>
                  <a:pt x="2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2" y="0"/>
                  <a:pt x="62" y="0"/>
                  <a:pt x="62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5" name="Freeform 84"/>
          <p:cNvSpPr/>
          <p:nvPr/>
        </p:nvSpPr>
        <p:spPr bwMode="auto">
          <a:xfrm>
            <a:off x="8474246" y="2137142"/>
            <a:ext cx="241300" cy="41275"/>
          </a:xfrm>
          <a:custGeom>
            <a:avLst/>
            <a:gdLst>
              <a:gd name="T0" fmla="*/ 59 w 59"/>
              <a:gd name="T1" fmla="*/ 0 h 10"/>
              <a:gd name="T2" fmla="*/ 0 w 59"/>
              <a:gd name="T3" fmla="*/ 0 h 10"/>
              <a:gd name="T4" fmla="*/ 0 w 59"/>
              <a:gd name="T5" fmla="*/ 0 h 10"/>
              <a:gd name="T6" fmla="*/ 27 w 59"/>
              <a:gd name="T7" fmla="*/ 10 h 10"/>
              <a:gd name="T8" fmla="*/ 32 w 59"/>
              <a:gd name="T9" fmla="*/ 10 h 10"/>
              <a:gd name="T10" fmla="*/ 59 w 59"/>
              <a:gd name="T1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" h="10">
                <a:moveTo>
                  <a:pt x="5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6"/>
                  <a:pt x="17" y="10"/>
                  <a:pt x="27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42" y="10"/>
                  <a:pt x="52" y="6"/>
                  <a:pt x="59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6" name="Freeform 85"/>
          <p:cNvSpPr/>
          <p:nvPr/>
        </p:nvSpPr>
        <p:spPr bwMode="auto">
          <a:xfrm>
            <a:off x="9260058" y="2084755"/>
            <a:ext cx="282575" cy="204788"/>
          </a:xfrm>
          <a:custGeom>
            <a:avLst/>
            <a:gdLst>
              <a:gd name="T0" fmla="*/ 163 w 178"/>
              <a:gd name="T1" fmla="*/ 129 h 129"/>
              <a:gd name="T2" fmla="*/ 158 w 178"/>
              <a:gd name="T3" fmla="*/ 15 h 129"/>
              <a:gd name="T4" fmla="*/ 21 w 178"/>
              <a:gd name="T5" fmla="*/ 15 h 129"/>
              <a:gd name="T6" fmla="*/ 16 w 178"/>
              <a:gd name="T7" fmla="*/ 129 h 129"/>
              <a:gd name="T8" fmla="*/ 0 w 178"/>
              <a:gd name="T9" fmla="*/ 126 h 129"/>
              <a:gd name="T10" fmla="*/ 8 w 178"/>
              <a:gd name="T11" fmla="*/ 0 h 129"/>
              <a:gd name="T12" fmla="*/ 171 w 178"/>
              <a:gd name="T13" fmla="*/ 0 h 129"/>
              <a:gd name="T14" fmla="*/ 178 w 178"/>
              <a:gd name="T15" fmla="*/ 126 h 129"/>
              <a:gd name="T16" fmla="*/ 163 w 178"/>
              <a:gd name="T1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" h="129">
                <a:moveTo>
                  <a:pt x="163" y="129"/>
                </a:moveTo>
                <a:lnTo>
                  <a:pt x="158" y="15"/>
                </a:lnTo>
                <a:lnTo>
                  <a:pt x="21" y="15"/>
                </a:lnTo>
                <a:lnTo>
                  <a:pt x="16" y="129"/>
                </a:lnTo>
                <a:lnTo>
                  <a:pt x="0" y="126"/>
                </a:lnTo>
                <a:lnTo>
                  <a:pt x="8" y="0"/>
                </a:lnTo>
                <a:lnTo>
                  <a:pt x="171" y="0"/>
                </a:lnTo>
                <a:lnTo>
                  <a:pt x="178" y="126"/>
                </a:lnTo>
                <a:lnTo>
                  <a:pt x="163" y="12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7" name="Freeform 86"/>
          <p:cNvSpPr/>
          <p:nvPr/>
        </p:nvSpPr>
        <p:spPr bwMode="auto">
          <a:xfrm>
            <a:off x="9260058" y="2084755"/>
            <a:ext cx="282575" cy="204788"/>
          </a:xfrm>
          <a:custGeom>
            <a:avLst/>
            <a:gdLst>
              <a:gd name="T0" fmla="*/ 163 w 178"/>
              <a:gd name="T1" fmla="*/ 129 h 129"/>
              <a:gd name="T2" fmla="*/ 158 w 178"/>
              <a:gd name="T3" fmla="*/ 15 h 129"/>
              <a:gd name="T4" fmla="*/ 21 w 178"/>
              <a:gd name="T5" fmla="*/ 15 h 129"/>
              <a:gd name="T6" fmla="*/ 16 w 178"/>
              <a:gd name="T7" fmla="*/ 129 h 129"/>
              <a:gd name="T8" fmla="*/ 0 w 178"/>
              <a:gd name="T9" fmla="*/ 126 h 129"/>
              <a:gd name="T10" fmla="*/ 8 w 178"/>
              <a:gd name="T11" fmla="*/ 0 h 129"/>
              <a:gd name="T12" fmla="*/ 171 w 178"/>
              <a:gd name="T13" fmla="*/ 0 h 129"/>
              <a:gd name="T14" fmla="*/ 178 w 178"/>
              <a:gd name="T15" fmla="*/ 126 h 129"/>
              <a:gd name="T16" fmla="*/ 163 w 178"/>
              <a:gd name="T1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" h="129">
                <a:moveTo>
                  <a:pt x="163" y="129"/>
                </a:moveTo>
                <a:lnTo>
                  <a:pt x="158" y="15"/>
                </a:lnTo>
                <a:lnTo>
                  <a:pt x="21" y="15"/>
                </a:lnTo>
                <a:lnTo>
                  <a:pt x="16" y="129"/>
                </a:lnTo>
                <a:lnTo>
                  <a:pt x="0" y="126"/>
                </a:lnTo>
                <a:lnTo>
                  <a:pt x="8" y="0"/>
                </a:lnTo>
                <a:lnTo>
                  <a:pt x="171" y="0"/>
                </a:lnTo>
                <a:lnTo>
                  <a:pt x="178" y="126"/>
                </a:lnTo>
                <a:lnTo>
                  <a:pt x="163" y="12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8" name="Freeform 87"/>
          <p:cNvSpPr/>
          <p:nvPr/>
        </p:nvSpPr>
        <p:spPr bwMode="auto">
          <a:xfrm>
            <a:off x="9285458" y="2178417"/>
            <a:ext cx="233363" cy="111125"/>
          </a:xfrm>
          <a:custGeom>
            <a:avLst/>
            <a:gdLst>
              <a:gd name="T0" fmla="*/ 144 w 147"/>
              <a:gd name="T1" fmla="*/ 0 h 70"/>
              <a:gd name="T2" fmla="*/ 5 w 147"/>
              <a:gd name="T3" fmla="*/ 0 h 70"/>
              <a:gd name="T4" fmla="*/ 0 w 147"/>
              <a:gd name="T5" fmla="*/ 70 h 70"/>
              <a:gd name="T6" fmla="*/ 147 w 147"/>
              <a:gd name="T7" fmla="*/ 70 h 70"/>
              <a:gd name="T8" fmla="*/ 144 w 147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" h="70">
                <a:moveTo>
                  <a:pt x="144" y="0"/>
                </a:moveTo>
                <a:lnTo>
                  <a:pt x="5" y="0"/>
                </a:lnTo>
                <a:lnTo>
                  <a:pt x="0" y="70"/>
                </a:lnTo>
                <a:lnTo>
                  <a:pt x="147" y="70"/>
                </a:lnTo>
                <a:lnTo>
                  <a:pt x="14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9" name="Freeform 88"/>
          <p:cNvSpPr/>
          <p:nvPr/>
        </p:nvSpPr>
        <p:spPr bwMode="auto">
          <a:xfrm>
            <a:off x="9285458" y="2178417"/>
            <a:ext cx="233363" cy="111125"/>
          </a:xfrm>
          <a:custGeom>
            <a:avLst/>
            <a:gdLst>
              <a:gd name="T0" fmla="*/ 144 w 147"/>
              <a:gd name="T1" fmla="*/ 0 h 70"/>
              <a:gd name="T2" fmla="*/ 5 w 147"/>
              <a:gd name="T3" fmla="*/ 0 h 70"/>
              <a:gd name="T4" fmla="*/ 0 w 147"/>
              <a:gd name="T5" fmla="*/ 70 h 70"/>
              <a:gd name="T6" fmla="*/ 147 w 147"/>
              <a:gd name="T7" fmla="*/ 70 h 70"/>
              <a:gd name="T8" fmla="*/ 144 w 147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" h="70">
                <a:moveTo>
                  <a:pt x="144" y="0"/>
                </a:moveTo>
                <a:lnTo>
                  <a:pt x="5" y="0"/>
                </a:lnTo>
                <a:lnTo>
                  <a:pt x="0" y="70"/>
                </a:lnTo>
                <a:lnTo>
                  <a:pt x="147" y="70"/>
                </a:lnTo>
                <a:lnTo>
                  <a:pt x="14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0" name="Rectangle 89"/>
          <p:cNvSpPr>
            <a:spLocks noChangeArrowheads="1"/>
          </p:cNvSpPr>
          <p:nvPr/>
        </p:nvSpPr>
        <p:spPr bwMode="auto">
          <a:xfrm>
            <a:off x="9267996" y="2170480"/>
            <a:ext cx="263525" cy="20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1" name="Freeform 90"/>
          <p:cNvSpPr>
            <a:spLocks noEditPoints="1"/>
          </p:cNvSpPr>
          <p:nvPr/>
        </p:nvSpPr>
        <p:spPr bwMode="auto">
          <a:xfrm>
            <a:off x="9244183" y="1808530"/>
            <a:ext cx="315913" cy="395288"/>
          </a:xfrm>
          <a:custGeom>
            <a:avLst/>
            <a:gdLst>
              <a:gd name="T0" fmla="*/ 41 w 77"/>
              <a:gd name="T1" fmla="*/ 0 h 96"/>
              <a:gd name="T2" fmla="*/ 37 w 77"/>
              <a:gd name="T3" fmla="*/ 0 h 96"/>
              <a:gd name="T4" fmla="*/ 0 w 77"/>
              <a:gd name="T5" fmla="*/ 21 h 96"/>
              <a:gd name="T6" fmla="*/ 0 w 77"/>
              <a:gd name="T7" fmla="*/ 52 h 96"/>
              <a:gd name="T8" fmla="*/ 27 w 77"/>
              <a:gd name="T9" fmla="*/ 89 h 96"/>
              <a:gd name="T10" fmla="*/ 47 w 77"/>
              <a:gd name="T11" fmla="*/ 89 h 96"/>
              <a:gd name="T12" fmla="*/ 77 w 77"/>
              <a:gd name="T13" fmla="*/ 52 h 96"/>
              <a:gd name="T14" fmla="*/ 77 w 77"/>
              <a:gd name="T15" fmla="*/ 21 h 96"/>
              <a:gd name="T16" fmla="*/ 41 w 77"/>
              <a:gd name="T17" fmla="*/ 0 h 96"/>
              <a:gd name="T18" fmla="*/ 26 w 77"/>
              <a:gd name="T19" fmla="*/ 67 h 96"/>
              <a:gd name="T20" fmla="*/ 10 w 77"/>
              <a:gd name="T21" fmla="*/ 67 h 96"/>
              <a:gd name="T22" fmla="*/ 10 w 77"/>
              <a:gd name="T23" fmla="*/ 60 h 96"/>
              <a:gd name="T24" fmla="*/ 26 w 77"/>
              <a:gd name="T25" fmla="*/ 60 h 96"/>
              <a:gd name="T26" fmla="*/ 26 w 77"/>
              <a:gd name="T27" fmla="*/ 67 h 96"/>
              <a:gd name="T28" fmla="*/ 67 w 77"/>
              <a:gd name="T29" fmla="*/ 67 h 96"/>
              <a:gd name="T30" fmla="*/ 51 w 77"/>
              <a:gd name="T31" fmla="*/ 67 h 96"/>
              <a:gd name="T32" fmla="*/ 51 w 77"/>
              <a:gd name="T33" fmla="*/ 60 h 96"/>
              <a:gd name="T34" fmla="*/ 67 w 77"/>
              <a:gd name="T35" fmla="*/ 60 h 96"/>
              <a:gd name="T36" fmla="*/ 67 w 77"/>
              <a:gd name="T37" fmla="*/ 67 h 96"/>
              <a:gd name="T38" fmla="*/ 67 w 77"/>
              <a:gd name="T39" fmla="*/ 49 h 96"/>
              <a:gd name="T40" fmla="*/ 9 w 77"/>
              <a:gd name="T41" fmla="*/ 49 h 96"/>
              <a:gd name="T42" fmla="*/ 9 w 77"/>
              <a:gd name="T43" fmla="*/ 16 h 96"/>
              <a:gd name="T44" fmla="*/ 67 w 77"/>
              <a:gd name="T45" fmla="*/ 16 h 96"/>
              <a:gd name="T46" fmla="*/ 67 w 77"/>
              <a:gd name="T47" fmla="*/ 49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7" h="96">
                <a:moveTo>
                  <a:pt x="41" y="0"/>
                </a:moveTo>
                <a:cubicBezTo>
                  <a:pt x="37" y="0"/>
                  <a:pt x="37" y="0"/>
                  <a:pt x="37" y="0"/>
                </a:cubicBezTo>
                <a:cubicBezTo>
                  <a:pt x="17" y="0"/>
                  <a:pt x="0" y="1"/>
                  <a:pt x="0" y="21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96"/>
                  <a:pt x="8" y="89"/>
                  <a:pt x="27" y="89"/>
                </a:cubicBezTo>
                <a:cubicBezTo>
                  <a:pt x="47" y="89"/>
                  <a:pt x="47" y="89"/>
                  <a:pt x="47" y="89"/>
                </a:cubicBezTo>
                <a:cubicBezTo>
                  <a:pt x="66" y="89"/>
                  <a:pt x="77" y="96"/>
                  <a:pt x="77" y="52"/>
                </a:cubicBezTo>
                <a:cubicBezTo>
                  <a:pt x="77" y="21"/>
                  <a:pt x="77" y="21"/>
                  <a:pt x="77" y="21"/>
                </a:cubicBezTo>
                <a:cubicBezTo>
                  <a:pt x="77" y="1"/>
                  <a:pt x="60" y="0"/>
                  <a:pt x="41" y="0"/>
                </a:cubicBezTo>
                <a:close/>
                <a:moveTo>
                  <a:pt x="26" y="67"/>
                </a:moveTo>
                <a:cubicBezTo>
                  <a:pt x="10" y="67"/>
                  <a:pt x="10" y="67"/>
                  <a:pt x="10" y="67"/>
                </a:cubicBezTo>
                <a:cubicBezTo>
                  <a:pt x="10" y="60"/>
                  <a:pt x="10" y="60"/>
                  <a:pt x="10" y="60"/>
                </a:cubicBezTo>
                <a:cubicBezTo>
                  <a:pt x="26" y="60"/>
                  <a:pt x="26" y="60"/>
                  <a:pt x="26" y="60"/>
                </a:cubicBezTo>
                <a:lnTo>
                  <a:pt x="26" y="67"/>
                </a:lnTo>
                <a:close/>
                <a:moveTo>
                  <a:pt x="67" y="67"/>
                </a:moveTo>
                <a:cubicBezTo>
                  <a:pt x="51" y="67"/>
                  <a:pt x="51" y="67"/>
                  <a:pt x="51" y="67"/>
                </a:cubicBezTo>
                <a:cubicBezTo>
                  <a:pt x="51" y="60"/>
                  <a:pt x="51" y="60"/>
                  <a:pt x="51" y="60"/>
                </a:cubicBezTo>
                <a:cubicBezTo>
                  <a:pt x="67" y="60"/>
                  <a:pt x="67" y="60"/>
                  <a:pt x="67" y="60"/>
                </a:cubicBezTo>
                <a:lnTo>
                  <a:pt x="67" y="67"/>
                </a:lnTo>
                <a:close/>
                <a:moveTo>
                  <a:pt x="67" y="49"/>
                </a:moveTo>
                <a:cubicBezTo>
                  <a:pt x="9" y="49"/>
                  <a:pt x="9" y="49"/>
                  <a:pt x="9" y="49"/>
                </a:cubicBezTo>
                <a:cubicBezTo>
                  <a:pt x="9" y="16"/>
                  <a:pt x="9" y="16"/>
                  <a:pt x="9" y="16"/>
                </a:cubicBezTo>
                <a:cubicBezTo>
                  <a:pt x="67" y="16"/>
                  <a:pt x="67" y="16"/>
                  <a:pt x="67" y="16"/>
                </a:cubicBezTo>
                <a:lnTo>
                  <a:pt x="67" y="4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2" name="Rectangle 91"/>
          <p:cNvSpPr>
            <a:spLocks noChangeArrowheads="1"/>
          </p:cNvSpPr>
          <p:nvPr/>
        </p:nvSpPr>
        <p:spPr bwMode="auto">
          <a:xfrm>
            <a:off x="9358483" y="1779955"/>
            <a:ext cx="85725" cy="206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3" name="Rectangle 92"/>
          <p:cNvSpPr>
            <a:spLocks noChangeArrowheads="1"/>
          </p:cNvSpPr>
          <p:nvPr/>
        </p:nvSpPr>
        <p:spPr bwMode="auto">
          <a:xfrm>
            <a:off x="9375946" y="1706930"/>
            <a:ext cx="3175" cy="857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4" name="Rectangle 93"/>
          <p:cNvSpPr>
            <a:spLocks noChangeArrowheads="1"/>
          </p:cNvSpPr>
          <p:nvPr/>
        </p:nvSpPr>
        <p:spPr bwMode="auto">
          <a:xfrm>
            <a:off x="9428333" y="1706930"/>
            <a:ext cx="4763" cy="8572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5" name="Rectangle 94"/>
          <p:cNvSpPr>
            <a:spLocks noChangeArrowheads="1"/>
          </p:cNvSpPr>
          <p:nvPr/>
        </p:nvSpPr>
        <p:spPr bwMode="auto">
          <a:xfrm>
            <a:off x="9342608" y="1702167"/>
            <a:ext cx="119063" cy="793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6" name="Freeform 157"/>
          <p:cNvSpPr/>
          <p:nvPr/>
        </p:nvSpPr>
        <p:spPr bwMode="auto">
          <a:xfrm>
            <a:off x="9982371" y="1841867"/>
            <a:ext cx="122238" cy="377825"/>
          </a:xfrm>
          <a:custGeom>
            <a:avLst/>
            <a:gdLst>
              <a:gd name="T0" fmla="*/ 15 w 30"/>
              <a:gd name="T1" fmla="*/ 0 h 92"/>
              <a:gd name="T2" fmla="*/ 3 w 30"/>
              <a:gd name="T3" fmla="*/ 11 h 92"/>
              <a:gd name="T4" fmla="*/ 3 w 30"/>
              <a:gd name="T5" fmla="*/ 79 h 92"/>
              <a:gd name="T6" fmla="*/ 0 w 30"/>
              <a:gd name="T7" fmla="*/ 92 h 92"/>
              <a:gd name="T8" fmla="*/ 30 w 30"/>
              <a:gd name="T9" fmla="*/ 92 h 92"/>
              <a:gd name="T10" fmla="*/ 27 w 30"/>
              <a:gd name="T11" fmla="*/ 79 h 92"/>
              <a:gd name="T12" fmla="*/ 27 w 30"/>
              <a:gd name="T13" fmla="*/ 11 h 92"/>
              <a:gd name="T14" fmla="*/ 15 w 30"/>
              <a:gd name="T1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92">
                <a:moveTo>
                  <a:pt x="15" y="0"/>
                </a:moveTo>
                <a:cubicBezTo>
                  <a:pt x="9" y="0"/>
                  <a:pt x="3" y="5"/>
                  <a:pt x="3" y="11"/>
                </a:cubicBezTo>
                <a:cubicBezTo>
                  <a:pt x="3" y="11"/>
                  <a:pt x="3" y="79"/>
                  <a:pt x="3" y="79"/>
                </a:cubicBezTo>
                <a:cubicBezTo>
                  <a:pt x="3" y="88"/>
                  <a:pt x="0" y="92"/>
                  <a:pt x="0" y="92"/>
                </a:cubicBezTo>
                <a:cubicBezTo>
                  <a:pt x="30" y="92"/>
                  <a:pt x="30" y="92"/>
                  <a:pt x="30" y="92"/>
                </a:cubicBezTo>
                <a:cubicBezTo>
                  <a:pt x="30" y="92"/>
                  <a:pt x="27" y="87"/>
                  <a:pt x="27" y="79"/>
                </a:cubicBezTo>
                <a:cubicBezTo>
                  <a:pt x="27" y="79"/>
                  <a:pt x="27" y="11"/>
                  <a:pt x="27" y="11"/>
                </a:cubicBezTo>
                <a:cubicBezTo>
                  <a:pt x="27" y="5"/>
                  <a:pt x="22" y="0"/>
                  <a:pt x="15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7" name="Freeform 158"/>
          <p:cNvSpPr/>
          <p:nvPr/>
        </p:nvSpPr>
        <p:spPr bwMode="auto">
          <a:xfrm>
            <a:off x="10190333" y="1841867"/>
            <a:ext cx="127000" cy="377825"/>
          </a:xfrm>
          <a:custGeom>
            <a:avLst/>
            <a:gdLst>
              <a:gd name="T0" fmla="*/ 16 w 31"/>
              <a:gd name="T1" fmla="*/ 0 h 92"/>
              <a:gd name="T2" fmla="*/ 4 w 31"/>
              <a:gd name="T3" fmla="*/ 11 h 92"/>
              <a:gd name="T4" fmla="*/ 4 w 31"/>
              <a:gd name="T5" fmla="*/ 79 h 92"/>
              <a:gd name="T6" fmla="*/ 0 w 31"/>
              <a:gd name="T7" fmla="*/ 92 h 92"/>
              <a:gd name="T8" fmla="*/ 31 w 31"/>
              <a:gd name="T9" fmla="*/ 92 h 92"/>
              <a:gd name="T10" fmla="*/ 28 w 31"/>
              <a:gd name="T11" fmla="*/ 79 h 92"/>
              <a:gd name="T12" fmla="*/ 27 w 31"/>
              <a:gd name="T13" fmla="*/ 11 h 92"/>
              <a:gd name="T14" fmla="*/ 16 w 31"/>
              <a:gd name="T1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92">
                <a:moveTo>
                  <a:pt x="16" y="0"/>
                </a:moveTo>
                <a:cubicBezTo>
                  <a:pt x="9" y="0"/>
                  <a:pt x="4" y="5"/>
                  <a:pt x="4" y="11"/>
                </a:cubicBezTo>
                <a:cubicBezTo>
                  <a:pt x="4" y="11"/>
                  <a:pt x="4" y="79"/>
                  <a:pt x="4" y="79"/>
                </a:cubicBezTo>
                <a:cubicBezTo>
                  <a:pt x="4" y="88"/>
                  <a:pt x="0" y="92"/>
                  <a:pt x="0" y="92"/>
                </a:cubicBezTo>
                <a:cubicBezTo>
                  <a:pt x="31" y="92"/>
                  <a:pt x="31" y="92"/>
                  <a:pt x="31" y="92"/>
                </a:cubicBezTo>
                <a:cubicBezTo>
                  <a:pt x="31" y="92"/>
                  <a:pt x="28" y="87"/>
                  <a:pt x="28" y="79"/>
                </a:cubicBezTo>
                <a:cubicBezTo>
                  <a:pt x="28" y="79"/>
                  <a:pt x="27" y="11"/>
                  <a:pt x="27" y="11"/>
                </a:cubicBezTo>
                <a:cubicBezTo>
                  <a:pt x="27" y="5"/>
                  <a:pt x="22" y="0"/>
                  <a:pt x="16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8" name="Freeform 159"/>
          <p:cNvSpPr/>
          <p:nvPr/>
        </p:nvSpPr>
        <p:spPr bwMode="auto">
          <a:xfrm>
            <a:off x="10099846" y="1718042"/>
            <a:ext cx="98425" cy="222250"/>
          </a:xfrm>
          <a:custGeom>
            <a:avLst/>
            <a:gdLst>
              <a:gd name="T0" fmla="*/ 12 w 24"/>
              <a:gd name="T1" fmla="*/ 0 h 54"/>
              <a:gd name="T2" fmla="*/ 1 w 24"/>
              <a:gd name="T3" fmla="*/ 16 h 54"/>
              <a:gd name="T4" fmla="*/ 0 w 24"/>
              <a:gd name="T5" fmla="*/ 54 h 54"/>
              <a:gd name="T6" fmla="*/ 24 w 24"/>
              <a:gd name="T7" fmla="*/ 54 h 54"/>
              <a:gd name="T8" fmla="*/ 24 w 24"/>
              <a:gd name="T9" fmla="*/ 16 h 54"/>
              <a:gd name="T10" fmla="*/ 12 w 24"/>
              <a:gd name="T1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" h="54">
                <a:moveTo>
                  <a:pt x="12" y="0"/>
                </a:moveTo>
                <a:cubicBezTo>
                  <a:pt x="6" y="0"/>
                  <a:pt x="1" y="7"/>
                  <a:pt x="1" y="16"/>
                </a:cubicBezTo>
                <a:cubicBezTo>
                  <a:pt x="1" y="16"/>
                  <a:pt x="0" y="53"/>
                  <a:pt x="0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3"/>
                  <a:pt x="24" y="16"/>
                  <a:pt x="24" y="16"/>
                </a:cubicBezTo>
                <a:cubicBezTo>
                  <a:pt x="24" y="7"/>
                  <a:pt x="19" y="0"/>
                  <a:pt x="12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9" name="Freeform 160"/>
          <p:cNvSpPr>
            <a:spLocks noEditPoints="1"/>
          </p:cNvSpPr>
          <p:nvPr/>
        </p:nvSpPr>
        <p:spPr bwMode="auto">
          <a:xfrm>
            <a:off x="10003008" y="1813292"/>
            <a:ext cx="298450" cy="341313"/>
          </a:xfrm>
          <a:custGeom>
            <a:avLst/>
            <a:gdLst>
              <a:gd name="T0" fmla="*/ 48 w 73"/>
              <a:gd name="T1" fmla="*/ 37 h 83"/>
              <a:gd name="T2" fmla="*/ 48 w 73"/>
              <a:gd name="T3" fmla="*/ 37 h 83"/>
              <a:gd name="T4" fmla="*/ 48 w 73"/>
              <a:gd name="T5" fmla="*/ 15 h 83"/>
              <a:gd name="T6" fmla="*/ 36 w 73"/>
              <a:gd name="T7" fmla="*/ 0 h 83"/>
              <a:gd name="T8" fmla="*/ 25 w 73"/>
              <a:gd name="T9" fmla="*/ 15 h 83"/>
              <a:gd name="T10" fmla="*/ 25 w 73"/>
              <a:gd name="T11" fmla="*/ 37 h 83"/>
              <a:gd name="T12" fmla="*/ 24 w 73"/>
              <a:gd name="T13" fmla="*/ 37 h 83"/>
              <a:gd name="T14" fmla="*/ 3 w 73"/>
              <a:gd name="T15" fmla="*/ 63 h 83"/>
              <a:gd name="T16" fmla="*/ 24 w 73"/>
              <a:gd name="T17" fmla="*/ 67 h 83"/>
              <a:gd name="T18" fmla="*/ 24 w 73"/>
              <a:gd name="T19" fmla="*/ 83 h 83"/>
              <a:gd name="T20" fmla="*/ 48 w 73"/>
              <a:gd name="T21" fmla="*/ 83 h 83"/>
              <a:gd name="T22" fmla="*/ 48 w 73"/>
              <a:gd name="T23" fmla="*/ 67 h 83"/>
              <a:gd name="T24" fmla="*/ 70 w 73"/>
              <a:gd name="T25" fmla="*/ 63 h 83"/>
              <a:gd name="T26" fmla="*/ 48 w 73"/>
              <a:gd name="T27" fmla="*/ 37 h 83"/>
              <a:gd name="T28" fmla="*/ 31 w 73"/>
              <a:gd name="T29" fmla="*/ 13 h 83"/>
              <a:gd name="T30" fmla="*/ 36 w 73"/>
              <a:gd name="T31" fmla="*/ 8 h 83"/>
              <a:gd name="T32" fmla="*/ 42 w 73"/>
              <a:gd name="T33" fmla="*/ 13 h 83"/>
              <a:gd name="T34" fmla="*/ 42 w 73"/>
              <a:gd name="T35" fmla="*/ 25 h 83"/>
              <a:gd name="T36" fmla="*/ 36 w 73"/>
              <a:gd name="T37" fmla="*/ 30 h 83"/>
              <a:gd name="T38" fmla="*/ 31 w 73"/>
              <a:gd name="T39" fmla="*/ 25 h 83"/>
              <a:gd name="T40" fmla="*/ 31 w 73"/>
              <a:gd name="T41" fmla="*/ 1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3" h="83">
                <a:moveTo>
                  <a:pt x="48" y="37"/>
                </a:moveTo>
                <a:cubicBezTo>
                  <a:pt x="48" y="37"/>
                  <a:pt x="48" y="37"/>
                  <a:pt x="48" y="37"/>
                </a:cubicBezTo>
                <a:cubicBezTo>
                  <a:pt x="48" y="25"/>
                  <a:pt x="48" y="15"/>
                  <a:pt x="48" y="15"/>
                </a:cubicBezTo>
                <a:cubicBezTo>
                  <a:pt x="48" y="9"/>
                  <a:pt x="43" y="0"/>
                  <a:pt x="36" y="0"/>
                </a:cubicBezTo>
                <a:cubicBezTo>
                  <a:pt x="30" y="0"/>
                  <a:pt x="25" y="9"/>
                  <a:pt x="25" y="15"/>
                </a:cubicBezTo>
                <a:cubicBezTo>
                  <a:pt x="25" y="15"/>
                  <a:pt x="25" y="25"/>
                  <a:pt x="25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7"/>
                  <a:pt x="0" y="58"/>
                  <a:pt x="3" y="63"/>
                </a:cubicBezTo>
                <a:cubicBezTo>
                  <a:pt x="4" y="65"/>
                  <a:pt x="13" y="66"/>
                  <a:pt x="24" y="67"/>
                </a:cubicBezTo>
                <a:cubicBezTo>
                  <a:pt x="24" y="76"/>
                  <a:pt x="24" y="83"/>
                  <a:pt x="24" y="83"/>
                </a:cubicBezTo>
                <a:cubicBezTo>
                  <a:pt x="48" y="83"/>
                  <a:pt x="48" y="83"/>
                  <a:pt x="48" y="83"/>
                </a:cubicBezTo>
                <a:cubicBezTo>
                  <a:pt x="48" y="83"/>
                  <a:pt x="48" y="76"/>
                  <a:pt x="48" y="67"/>
                </a:cubicBezTo>
                <a:cubicBezTo>
                  <a:pt x="60" y="66"/>
                  <a:pt x="69" y="65"/>
                  <a:pt x="70" y="63"/>
                </a:cubicBezTo>
                <a:cubicBezTo>
                  <a:pt x="73" y="59"/>
                  <a:pt x="48" y="37"/>
                  <a:pt x="48" y="37"/>
                </a:cubicBezTo>
                <a:close/>
                <a:moveTo>
                  <a:pt x="31" y="13"/>
                </a:moveTo>
                <a:cubicBezTo>
                  <a:pt x="31" y="10"/>
                  <a:pt x="34" y="8"/>
                  <a:pt x="36" y="8"/>
                </a:cubicBezTo>
                <a:cubicBezTo>
                  <a:pt x="39" y="8"/>
                  <a:pt x="42" y="10"/>
                  <a:pt x="42" y="13"/>
                </a:cubicBezTo>
                <a:cubicBezTo>
                  <a:pt x="42" y="25"/>
                  <a:pt x="42" y="25"/>
                  <a:pt x="42" y="25"/>
                </a:cubicBezTo>
                <a:cubicBezTo>
                  <a:pt x="42" y="28"/>
                  <a:pt x="39" y="30"/>
                  <a:pt x="36" y="30"/>
                </a:cubicBezTo>
                <a:cubicBezTo>
                  <a:pt x="34" y="30"/>
                  <a:pt x="31" y="28"/>
                  <a:pt x="31" y="25"/>
                </a:cubicBezTo>
                <a:lnTo>
                  <a:pt x="31" y="1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0" name="Freeform 167"/>
          <p:cNvSpPr/>
          <p:nvPr/>
        </p:nvSpPr>
        <p:spPr bwMode="auto">
          <a:xfrm>
            <a:off x="9153696" y="4194542"/>
            <a:ext cx="328613" cy="114300"/>
          </a:xfrm>
          <a:custGeom>
            <a:avLst/>
            <a:gdLst>
              <a:gd name="T0" fmla="*/ 80 w 80"/>
              <a:gd name="T1" fmla="*/ 0 h 28"/>
              <a:gd name="T2" fmla="*/ 40 w 80"/>
              <a:gd name="T3" fmla="*/ 28 h 28"/>
              <a:gd name="T4" fmla="*/ 0 w 80"/>
              <a:gd name="T5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0" h="28">
                <a:moveTo>
                  <a:pt x="80" y="0"/>
                </a:moveTo>
                <a:cubicBezTo>
                  <a:pt x="80" y="15"/>
                  <a:pt x="62" y="28"/>
                  <a:pt x="40" y="28"/>
                </a:cubicBezTo>
                <a:cubicBezTo>
                  <a:pt x="18" y="28"/>
                  <a:pt x="0" y="15"/>
                  <a:pt x="0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1" name="Rectangle 168"/>
          <p:cNvSpPr>
            <a:spLocks noChangeArrowheads="1"/>
          </p:cNvSpPr>
          <p:nvPr/>
        </p:nvSpPr>
        <p:spPr bwMode="auto">
          <a:xfrm>
            <a:off x="9153696" y="4145330"/>
            <a:ext cx="328613" cy="44450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2" name="Rectangle 169"/>
          <p:cNvSpPr>
            <a:spLocks noChangeArrowheads="1"/>
          </p:cNvSpPr>
          <p:nvPr/>
        </p:nvSpPr>
        <p:spPr bwMode="auto">
          <a:xfrm>
            <a:off x="9277521" y="4305667"/>
            <a:ext cx="80963" cy="15875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3" name="Freeform 170"/>
          <p:cNvSpPr/>
          <p:nvPr/>
        </p:nvSpPr>
        <p:spPr bwMode="auto">
          <a:xfrm>
            <a:off x="9169571" y="3964355"/>
            <a:ext cx="111125" cy="201613"/>
          </a:xfrm>
          <a:custGeom>
            <a:avLst/>
            <a:gdLst>
              <a:gd name="T0" fmla="*/ 70 w 70"/>
              <a:gd name="T1" fmla="*/ 124 h 127"/>
              <a:gd name="T2" fmla="*/ 8 w 70"/>
              <a:gd name="T3" fmla="*/ 0 h 127"/>
              <a:gd name="T4" fmla="*/ 0 w 70"/>
              <a:gd name="T5" fmla="*/ 5 h 127"/>
              <a:gd name="T6" fmla="*/ 65 w 70"/>
              <a:gd name="T7" fmla="*/ 127 h 127"/>
              <a:gd name="T8" fmla="*/ 70 w 70"/>
              <a:gd name="T9" fmla="*/ 12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127">
                <a:moveTo>
                  <a:pt x="70" y="124"/>
                </a:moveTo>
                <a:lnTo>
                  <a:pt x="8" y="0"/>
                </a:lnTo>
                <a:lnTo>
                  <a:pt x="0" y="5"/>
                </a:lnTo>
                <a:lnTo>
                  <a:pt x="65" y="127"/>
                </a:lnTo>
                <a:lnTo>
                  <a:pt x="70" y="124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4" name="Freeform 171"/>
          <p:cNvSpPr/>
          <p:nvPr/>
        </p:nvSpPr>
        <p:spPr bwMode="auto">
          <a:xfrm>
            <a:off x="9117183" y="3981817"/>
            <a:ext cx="155575" cy="171450"/>
          </a:xfrm>
          <a:custGeom>
            <a:avLst/>
            <a:gdLst>
              <a:gd name="T0" fmla="*/ 98 w 98"/>
              <a:gd name="T1" fmla="*/ 103 h 108"/>
              <a:gd name="T2" fmla="*/ 5 w 98"/>
              <a:gd name="T3" fmla="*/ 0 h 108"/>
              <a:gd name="T4" fmla="*/ 0 w 98"/>
              <a:gd name="T5" fmla="*/ 5 h 108"/>
              <a:gd name="T6" fmla="*/ 93 w 98"/>
              <a:gd name="T7" fmla="*/ 108 h 108"/>
              <a:gd name="T8" fmla="*/ 98 w 98"/>
              <a:gd name="T9" fmla="*/ 10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" h="108">
                <a:moveTo>
                  <a:pt x="98" y="103"/>
                </a:moveTo>
                <a:lnTo>
                  <a:pt x="5" y="0"/>
                </a:lnTo>
                <a:lnTo>
                  <a:pt x="0" y="5"/>
                </a:lnTo>
                <a:lnTo>
                  <a:pt x="93" y="108"/>
                </a:lnTo>
                <a:lnTo>
                  <a:pt x="98" y="10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5" name="Freeform 172"/>
          <p:cNvSpPr>
            <a:spLocks noEditPoints="1"/>
          </p:cNvSpPr>
          <p:nvPr/>
        </p:nvSpPr>
        <p:spPr bwMode="auto">
          <a:xfrm>
            <a:off x="9153696" y="4013567"/>
            <a:ext cx="328613" cy="131763"/>
          </a:xfrm>
          <a:custGeom>
            <a:avLst/>
            <a:gdLst>
              <a:gd name="T0" fmla="*/ 42 w 80"/>
              <a:gd name="T1" fmla="*/ 4 h 32"/>
              <a:gd name="T2" fmla="*/ 47 w 80"/>
              <a:gd name="T3" fmla="*/ 6 h 32"/>
              <a:gd name="T4" fmla="*/ 49 w 80"/>
              <a:gd name="T5" fmla="*/ 7 h 32"/>
              <a:gd name="T6" fmla="*/ 50 w 80"/>
              <a:gd name="T7" fmla="*/ 7 h 32"/>
              <a:gd name="T8" fmla="*/ 66 w 80"/>
              <a:gd name="T9" fmla="*/ 7 h 32"/>
              <a:gd name="T10" fmla="*/ 74 w 80"/>
              <a:gd name="T11" fmla="*/ 28 h 32"/>
              <a:gd name="T12" fmla="*/ 7 w 80"/>
              <a:gd name="T13" fmla="*/ 28 h 32"/>
              <a:gd name="T14" fmla="*/ 17 w 80"/>
              <a:gd name="T15" fmla="*/ 7 h 32"/>
              <a:gd name="T16" fmla="*/ 35 w 80"/>
              <a:gd name="T17" fmla="*/ 7 h 32"/>
              <a:gd name="T18" fmla="*/ 37 w 80"/>
              <a:gd name="T19" fmla="*/ 7 h 32"/>
              <a:gd name="T20" fmla="*/ 38 w 80"/>
              <a:gd name="T21" fmla="*/ 6 h 32"/>
              <a:gd name="T22" fmla="*/ 42 w 80"/>
              <a:gd name="T23" fmla="*/ 4 h 32"/>
              <a:gd name="T24" fmla="*/ 42 w 80"/>
              <a:gd name="T25" fmla="*/ 0 h 32"/>
              <a:gd name="T26" fmla="*/ 35 w 80"/>
              <a:gd name="T27" fmla="*/ 3 h 32"/>
              <a:gd name="T28" fmla="*/ 15 w 80"/>
              <a:gd name="T29" fmla="*/ 3 h 32"/>
              <a:gd name="T30" fmla="*/ 0 w 80"/>
              <a:gd name="T31" fmla="*/ 32 h 32"/>
              <a:gd name="T32" fmla="*/ 80 w 80"/>
              <a:gd name="T33" fmla="*/ 32 h 32"/>
              <a:gd name="T34" fmla="*/ 69 w 80"/>
              <a:gd name="T35" fmla="*/ 3 h 32"/>
              <a:gd name="T36" fmla="*/ 50 w 80"/>
              <a:gd name="T37" fmla="*/ 3 h 32"/>
              <a:gd name="T38" fmla="*/ 42 w 80"/>
              <a:gd name="T39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0" h="32">
                <a:moveTo>
                  <a:pt x="42" y="4"/>
                </a:moveTo>
                <a:cubicBezTo>
                  <a:pt x="45" y="4"/>
                  <a:pt x="47" y="6"/>
                  <a:pt x="47" y="6"/>
                </a:cubicBezTo>
                <a:cubicBezTo>
                  <a:pt x="49" y="7"/>
                  <a:pt x="49" y="7"/>
                  <a:pt x="49" y="7"/>
                </a:cubicBezTo>
                <a:cubicBezTo>
                  <a:pt x="50" y="7"/>
                  <a:pt x="50" y="7"/>
                  <a:pt x="50" y="7"/>
                </a:cubicBezTo>
                <a:cubicBezTo>
                  <a:pt x="66" y="7"/>
                  <a:pt x="66" y="7"/>
                  <a:pt x="66" y="7"/>
                </a:cubicBezTo>
                <a:cubicBezTo>
                  <a:pt x="74" y="28"/>
                  <a:pt x="74" y="28"/>
                  <a:pt x="74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17" y="7"/>
                  <a:pt x="17" y="7"/>
                  <a:pt x="17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6"/>
                  <a:pt x="38" y="6"/>
                  <a:pt x="38" y="6"/>
                </a:cubicBezTo>
                <a:cubicBezTo>
                  <a:pt x="39" y="5"/>
                  <a:pt x="41" y="4"/>
                  <a:pt x="42" y="4"/>
                </a:cubicBezTo>
                <a:moveTo>
                  <a:pt x="42" y="0"/>
                </a:moveTo>
                <a:cubicBezTo>
                  <a:pt x="40" y="0"/>
                  <a:pt x="37" y="1"/>
                  <a:pt x="35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0" y="32"/>
                  <a:pt x="0" y="32"/>
                  <a:pt x="0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69" y="3"/>
                  <a:pt x="69" y="3"/>
                  <a:pt x="69" y="3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3"/>
                  <a:pt x="47" y="0"/>
                  <a:pt x="42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6" name="Freeform 229"/>
          <p:cNvSpPr>
            <a:spLocks noEditPoints="1"/>
          </p:cNvSpPr>
          <p:nvPr/>
        </p:nvSpPr>
        <p:spPr bwMode="auto">
          <a:xfrm>
            <a:off x="8420271" y="2568942"/>
            <a:ext cx="274638" cy="303213"/>
          </a:xfrm>
          <a:custGeom>
            <a:avLst/>
            <a:gdLst>
              <a:gd name="T0" fmla="*/ 52 w 67"/>
              <a:gd name="T1" fmla="*/ 35 h 74"/>
              <a:gd name="T2" fmla="*/ 47 w 67"/>
              <a:gd name="T3" fmla="*/ 32 h 74"/>
              <a:gd name="T4" fmla="*/ 43 w 67"/>
              <a:gd name="T5" fmla="*/ 23 h 74"/>
              <a:gd name="T6" fmla="*/ 44 w 67"/>
              <a:gd name="T7" fmla="*/ 22 h 74"/>
              <a:gd name="T8" fmla="*/ 31 w 67"/>
              <a:gd name="T9" fmla="*/ 0 h 74"/>
              <a:gd name="T10" fmla="*/ 0 w 67"/>
              <a:gd name="T11" fmla="*/ 65 h 74"/>
              <a:gd name="T12" fmla="*/ 10 w 67"/>
              <a:gd name="T13" fmla="*/ 69 h 74"/>
              <a:gd name="T14" fmla="*/ 61 w 67"/>
              <a:gd name="T15" fmla="*/ 65 h 74"/>
              <a:gd name="T16" fmla="*/ 67 w 67"/>
              <a:gd name="T17" fmla="*/ 60 h 74"/>
              <a:gd name="T18" fmla="*/ 52 w 67"/>
              <a:gd name="T19" fmla="*/ 35 h 74"/>
              <a:gd name="T20" fmla="*/ 40 w 67"/>
              <a:gd name="T21" fmla="*/ 26 h 74"/>
              <a:gd name="T22" fmla="*/ 40 w 67"/>
              <a:gd name="T23" fmla="*/ 33 h 74"/>
              <a:gd name="T24" fmla="*/ 33 w 67"/>
              <a:gd name="T25" fmla="*/ 34 h 74"/>
              <a:gd name="T26" fmla="*/ 33 w 67"/>
              <a:gd name="T27" fmla="*/ 27 h 74"/>
              <a:gd name="T28" fmla="*/ 40 w 67"/>
              <a:gd name="T29" fmla="*/ 26 h 74"/>
              <a:gd name="T30" fmla="*/ 19 w 67"/>
              <a:gd name="T31" fmla="*/ 54 h 74"/>
              <a:gd name="T32" fmla="*/ 18 w 67"/>
              <a:gd name="T33" fmla="*/ 44 h 74"/>
              <a:gd name="T34" fmla="*/ 28 w 67"/>
              <a:gd name="T35" fmla="*/ 43 h 74"/>
              <a:gd name="T36" fmla="*/ 29 w 67"/>
              <a:gd name="T37" fmla="*/ 53 h 74"/>
              <a:gd name="T38" fmla="*/ 19 w 67"/>
              <a:gd name="T39" fmla="*/ 54 h 74"/>
              <a:gd name="T40" fmla="*/ 40 w 67"/>
              <a:gd name="T41" fmla="*/ 56 h 74"/>
              <a:gd name="T42" fmla="*/ 40 w 67"/>
              <a:gd name="T43" fmla="*/ 50 h 74"/>
              <a:gd name="T44" fmla="*/ 46 w 67"/>
              <a:gd name="T45" fmla="*/ 49 h 74"/>
              <a:gd name="T46" fmla="*/ 47 w 67"/>
              <a:gd name="T47" fmla="*/ 56 h 74"/>
              <a:gd name="T48" fmla="*/ 40 w 67"/>
              <a:gd name="T49" fmla="*/ 5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7" h="74">
                <a:moveTo>
                  <a:pt x="52" y="35"/>
                </a:moveTo>
                <a:cubicBezTo>
                  <a:pt x="50" y="34"/>
                  <a:pt x="48" y="33"/>
                  <a:pt x="47" y="32"/>
                </a:cubicBezTo>
                <a:cubicBezTo>
                  <a:pt x="43" y="29"/>
                  <a:pt x="41" y="25"/>
                  <a:pt x="43" y="23"/>
                </a:cubicBezTo>
                <a:cubicBezTo>
                  <a:pt x="43" y="22"/>
                  <a:pt x="43" y="22"/>
                  <a:pt x="44" y="22"/>
                </a:cubicBezTo>
                <a:cubicBezTo>
                  <a:pt x="31" y="0"/>
                  <a:pt x="31" y="0"/>
                  <a:pt x="31" y="0"/>
                </a:cubicBezTo>
                <a:cubicBezTo>
                  <a:pt x="0" y="65"/>
                  <a:pt x="0" y="65"/>
                  <a:pt x="0" y="65"/>
                </a:cubicBezTo>
                <a:cubicBezTo>
                  <a:pt x="3" y="66"/>
                  <a:pt x="6" y="68"/>
                  <a:pt x="10" y="69"/>
                </a:cubicBezTo>
                <a:cubicBezTo>
                  <a:pt x="27" y="74"/>
                  <a:pt x="46" y="72"/>
                  <a:pt x="61" y="65"/>
                </a:cubicBezTo>
                <a:cubicBezTo>
                  <a:pt x="61" y="65"/>
                  <a:pt x="66" y="63"/>
                  <a:pt x="67" y="60"/>
                </a:cubicBezTo>
                <a:lnTo>
                  <a:pt x="52" y="35"/>
                </a:lnTo>
                <a:close/>
                <a:moveTo>
                  <a:pt x="40" y="26"/>
                </a:moveTo>
                <a:cubicBezTo>
                  <a:pt x="42" y="28"/>
                  <a:pt x="42" y="31"/>
                  <a:pt x="40" y="33"/>
                </a:cubicBezTo>
                <a:cubicBezTo>
                  <a:pt x="39" y="35"/>
                  <a:pt x="35" y="36"/>
                  <a:pt x="33" y="34"/>
                </a:cubicBezTo>
                <a:cubicBezTo>
                  <a:pt x="31" y="32"/>
                  <a:pt x="31" y="29"/>
                  <a:pt x="33" y="27"/>
                </a:cubicBezTo>
                <a:cubicBezTo>
                  <a:pt x="34" y="25"/>
                  <a:pt x="38" y="24"/>
                  <a:pt x="40" y="26"/>
                </a:cubicBezTo>
                <a:close/>
                <a:moveTo>
                  <a:pt x="19" y="54"/>
                </a:moveTo>
                <a:cubicBezTo>
                  <a:pt x="16" y="52"/>
                  <a:pt x="15" y="47"/>
                  <a:pt x="18" y="44"/>
                </a:cubicBezTo>
                <a:cubicBezTo>
                  <a:pt x="21" y="41"/>
                  <a:pt x="25" y="41"/>
                  <a:pt x="28" y="43"/>
                </a:cubicBezTo>
                <a:cubicBezTo>
                  <a:pt x="31" y="46"/>
                  <a:pt x="31" y="50"/>
                  <a:pt x="29" y="53"/>
                </a:cubicBezTo>
                <a:cubicBezTo>
                  <a:pt x="26" y="56"/>
                  <a:pt x="22" y="57"/>
                  <a:pt x="19" y="54"/>
                </a:cubicBezTo>
                <a:close/>
                <a:moveTo>
                  <a:pt x="40" y="56"/>
                </a:moveTo>
                <a:cubicBezTo>
                  <a:pt x="38" y="55"/>
                  <a:pt x="38" y="52"/>
                  <a:pt x="40" y="50"/>
                </a:cubicBezTo>
                <a:cubicBezTo>
                  <a:pt x="41" y="48"/>
                  <a:pt x="44" y="48"/>
                  <a:pt x="46" y="49"/>
                </a:cubicBezTo>
                <a:cubicBezTo>
                  <a:pt x="48" y="51"/>
                  <a:pt x="48" y="54"/>
                  <a:pt x="47" y="56"/>
                </a:cubicBezTo>
                <a:cubicBezTo>
                  <a:pt x="45" y="58"/>
                  <a:pt x="42" y="58"/>
                  <a:pt x="40" y="56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7" name="Freeform 230"/>
          <p:cNvSpPr/>
          <p:nvPr/>
        </p:nvSpPr>
        <p:spPr bwMode="auto">
          <a:xfrm>
            <a:off x="8396458" y="2835642"/>
            <a:ext cx="331788" cy="90488"/>
          </a:xfrm>
          <a:custGeom>
            <a:avLst/>
            <a:gdLst>
              <a:gd name="T0" fmla="*/ 37 w 81"/>
              <a:gd name="T1" fmla="*/ 19 h 22"/>
              <a:gd name="T2" fmla="*/ 0 w 81"/>
              <a:gd name="T3" fmla="*/ 10 h 22"/>
              <a:gd name="T4" fmla="*/ 4 w 81"/>
              <a:gd name="T5" fmla="*/ 3 h 22"/>
              <a:gd name="T6" fmla="*/ 2 w 81"/>
              <a:gd name="T7" fmla="*/ 7 h 22"/>
              <a:gd name="T8" fmla="*/ 4 w 81"/>
              <a:gd name="T9" fmla="*/ 3 h 22"/>
              <a:gd name="T10" fmla="*/ 76 w 81"/>
              <a:gd name="T11" fmla="*/ 0 h 22"/>
              <a:gd name="T12" fmla="*/ 81 w 81"/>
              <a:gd name="T13" fmla="*/ 7 h 22"/>
              <a:gd name="T14" fmla="*/ 37 w 81"/>
              <a:gd name="T15" fmla="*/ 19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" h="22">
                <a:moveTo>
                  <a:pt x="37" y="19"/>
                </a:moveTo>
                <a:cubicBezTo>
                  <a:pt x="15" y="19"/>
                  <a:pt x="1" y="11"/>
                  <a:pt x="0" y="10"/>
                </a:cubicBezTo>
                <a:cubicBezTo>
                  <a:pt x="4" y="3"/>
                  <a:pt x="4" y="3"/>
                  <a:pt x="4" y="3"/>
                </a:cubicBezTo>
                <a:cubicBezTo>
                  <a:pt x="2" y="7"/>
                  <a:pt x="2" y="7"/>
                  <a:pt x="2" y="7"/>
                </a:cubicBezTo>
                <a:cubicBezTo>
                  <a:pt x="4" y="3"/>
                  <a:pt x="4" y="3"/>
                  <a:pt x="4" y="3"/>
                </a:cubicBezTo>
                <a:cubicBezTo>
                  <a:pt x="6" y="4"/>
                  <a:pt x="37" y="22"/>
                  <a:pt x="76" y="0"/>
                </a:cubicBezTo>
                <a:cubicBezTo>
                  <a:pt x="81" y="7"/>
                  <a:pt x="81" y="7"/>
                  <a:pt x="81" y="7"/>
                </a:cubicBezTo>
                <a:cubicBezTo>
                  <a:pt x="64" y="16"/>
                  <a:pt x="49" y="19"/>
                  <a:pt x="37" y="1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" name="Freeform 231"/>
          <p:cNvSpPr/>
          <p:nvPr/>
        </p:nvSpPr>
        <p:spPr bwMode="auto">
          <a:xfrm>
            <a:off x="9425158" y="2543542"/>
            <a:ext cx="39688" cy="403225"/>
          </a:xfrm>
          <a:custGeom>
            <a:avLst/>
            <a:gdLst>
              <a:gd name="T0" fmla="*/ 0 w 10"/>
              <a:gd name="T1" fmla="*/ 0 h 98"/>
              <a:gd name="T2" fmla="*/ 0 w 10"/>
              <a:gd name="T3" fmla="*/ 98 h 98"/>
              <a:gd name="T4" fmla="*/ 10 w 10"/>
              <a:gd name="T5" fmla="*/ 87 h 98"/>
              <a:gd name="T6" fmla="*/ 10 w 10"/>
              <a:gd name="T7" fmla="*/ 10 h 98"/>
              <a:gd name="T8" fmla="*/ 0 w 10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98">
                <a:moveTo>
                  <a:pt x="0" y="0"/>
                </a:moveTo>
                <a:cubicBezTo>
                  <a:pt x="0" y="98"/>
                  <a:pt x="0" y="98"/>
                  <a:pt x="0" y="98"/>
                </a:cubicBezTo>
                <a:cubicBezTo>
                  <a:pt x="6" y="98"/>
                  <a:pt x="10" y="93"/>
                  <a:pt x="10" y="87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4"/>
                  <a:pt x="6" y="0"/>
                  <a:pt x="0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9" name="Freeform 232"/>
          <p:cNvSpPr/>
          <p:nvPr/>
        </p:nvSpPr>
        <p:spPr bwMode="auto">
          <a:xfrm>
            <a:off x="9280696" y="2543542"/>
            <a:ext cx="46038" cy="403225"/>
          </a:xfrm>
          <a:custGeom>
            <a:avLst/>
            <a:gdLst>
              <a:gd name="T0" fmla="*/ 11 w 11"/>
              <a:gd name="T1" fmla="*/ 0 h 98"/>
              <a:gd name="T2" fmla="*/ 0 w 11"/>
              <a:gd name="T3" fmla="*/ 10 h 98"/>
              <a:gd name="T4" fmla="*/ 0 w 11"/>
              <a:gd name="T5" fmla="*/ 87 h 98"/>
              <a:gd name="T6" fmla="*/ 11 w 11"/>
              <a:gd name="T7" fmla="*/ 98 h 98"/>
              <a:gd name="T8" fmla="*/ 11 w 11"/>
              <a:gd name="T9" fmla="*/ 0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98">
                <a:moveTo>
                  <a:pt x="11" y="0"/>
                </a:moveTo>
                <a:cubicBezTo>
                  <a:pt x="5" y="0"/>
                  <a:pt x="0" y="4"/>
                  <a:pt x="0" y="10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3"/>
                  <a:pt x="5" y="98"/>
                  <a:pt x="11" y="98"/>
                </a:cubicBezTo>
                <a:cubicBezTo>
                  <a:pt x="11" y="0"/>
                  <a:pt x="11" y="0"/>
                  <a:pt x="1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0" name="Freeform 233"/>
          <p:cNvSpPr>
            <a:spLocks noEditPoints="1"/>
          </p:cNvSpPr>
          <p:nvPr/>
        </p:nvSpPr>
        <p:spPr bwMode="auto">
          <a:xfrm>
            <a:off x="9326733" y="2502267"/>
            <a:ext cx="101600" cy="468313"/>
          </a:xfrm>
          <a:custGeom>
            <a:avLst/>
            <a:gdLst>
              <a:gd name="T0" fmla="*/ 12 w 25"/>
              <a:gd name="T1" fmla="*/ 0 h 114"/>
              <a:gd name="T2" fmla="*/ 0 w 25"/>
              <a:gd name="T3" fmla="*/ 12 h 114"/>
              <a:gd name="T4" fmla="*/ 0 w 25"/>
              <a:gd name="T5" fmla="*/ 102 h 114"/>
              <a:gd name="T6" fmla="*/ 12 w 25"/>
              <a:gd name="T7" fmla="*/ 114 h 114"/>
              <a:gd name="T8" fmla="*/ 24 w 25"/>
              <a:gd name="T9" fmla="*/ 102 h 114"/>
              <a:gd name="T10" fmla="*/ 24 w 25"/>
              <a:gd name="T11" fmla="*/ 12 h 114"/>
              <a:gd name="T12" fmla="*/ 12 w 25"/>
              <a:gd name="T13" fmla="*/ 0 h 114"/>
              <a:gd name="T14" fmla="*/ 21 w 25"/>
              <a:gd name="T15" fmla="*/ 38 h 114"/>
              <a:gd name="T16" fmla="*/ 14 w 25"/>
              <a:gd name="T17" fmla="*/ 47 h 114"/>
              <a:gd name="T18" fmla="*/ 12 w 25"/>
              <a:gd name="T19" fmla="*/ 62 h 114"/>
              <a:gd name="T20" fmla="*/ 14 w 25"/>
              <a:gd name="T21" fmla="*/ 70 h 114"/>
              <a:gd name="T22" fmla="*/ 15 w 25"/>
              <a:gd name="T23" fmla="*/ 69 h 114"/>
              <a:gd name="T24" fmla="*/ 18 w 25"/>
              <a:gd name="T25" fmla="*/ 69 h 114"/>
              <a:gd name="T26" fmla="*/ 18 w 25"/>
              <a:gd name="T27" fmla="*/ 74 h 114"/>
              <a:gd name="T28" fmla="*/ 13 w 25"/>
              <a:gd name="T29" fmla="*/ 81 h 114"/>
              <a:gd name="T30" fmla="*/ 12 w 25"/>
              <a:gd name="T31" fmla="*/ 81 h 114"/>
              <a:gd name="T32" fmla="*/ 14 w 25"/>
              <a:gd name="T33" fmla="*/ 85 h 114"/>
              <a:gd name="T34" fmla="*/ 17 w 25"/>
              <a:gd name="T35" fmla="*/ 92 h 114"/>
              <a:gd name="T36" fmla="*/ 18 w 25"/>
              <a:gd name="T37" fmla="*/ 100 h 114"/>
              <a:gd name="T38" fmla="*/ 12 w 25"/>
              <a:gd name="T39" fmla="*/ 102 h 114"/>
              <a:gd name="T40" fmla="*/ 12 w 25"/>
              <a:gd name="T41" fmla="*/ 102 h 114"/>
              <a:gd name="T42" fmla="*/ 12 w 25"/>
              <a:gd name="T43" fmla="*/ 98 h 114"/>
              <a:gd name="T44" fmla="*/ 12 w 25"/>
              <a:gd name="T45" fmla="*/ 98 h 114"/>
              <a:gd name="T46" fmla="*/ 15 w 25"/>
              <a:gd name="T47" fmla="*/ 98 h 114"/>
              <a:gd name="T48" fmla="*/ 13 w 25"/>
              <a:gd name="T49" fmla="*/ 94 h 114"/>
              <a:gd name="T50" fmla="*/ 10 w 25"/>
              <a:gd name="T51" fmla="*/ 87 h 114"/>
              <a:gd name="T52" fmla="*/ 11 w 25"/>
              <a:gd name="T53" fmla="*/ 77 h 114"/>
              <a:gd name="T54" fmla="*/ 13 w 25"/>
              <a:gd name="T55" fmla="*/ 74 h 114"/>
              <a:gd name="T56" fmla="*/ 13 w 25"/>
              <a:gd name="T57" fmla="*/ 74 h 114"/>
              <a:gd name="T58" fmla="*/ 8 w 25"/>
              <a:gd name="T59" fmla="*/ 63 h 114"/>
              <a:gd name="T60" fmla="*/ 11 w 25"/>
              <a:gd name="T61" fmla="*/ 44 h 114"/>
              <a:gd name="T62" fmla="*/ 17 w 25"/>
              <a:gd name="T63" fmla="*/ 36 h 114"/>
              <a:gd name="T64" fmla="*/ 9 w 25"/>
              <a:gd name="T65" fmla="*/ 18 h 114"/>
              <a:gd name="T66" fmla="*/ 11 w 25"/>
              <a:gd name="T67" fmla="*/ 14 h 114"/>
              <a:gd name="T68" fmla="*/ 21 w 25"/>
              <a:gd name="T69" fmla="*/ 3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" h="114">
                <a:moveTo>
                  <a:pt x="12" y="0"/>
                </a:moveTo>
                <a:cubicBezTo>
                  <a:pt x="5" y="0"/>
                  <a:pt x="0" y="6"/>
                  <a:pt x="0" y="1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9"/>
                  <a:pt x="5" y="114"/>
                  <a:pt x="12" y="114"/>
                </a:cubicBezTo>
                <a:cubicBezTo>
                  <a:pt x="18" y="114"/>
                  <a:pt x="24" y="109"/>
                  <a:pt x="24" y="10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6"/>
                  <a:pt x="18" y="0"/>
                  <a:pt x="12" y="0"/>
                </a:cubicBezTo>
                <a:close/>
                <a:moveTo>
                  <a:pt x="21" y="38"/>
                </a:moveTo>
                <a:cubicBezTo>
                  <a:pt x="19" y="43"/>
                  <a:pt x="16" y="45"/>
                  <a:pt x="14" y="47"/>
                </a:cubicBezTo>
                <a:cubicBezTo>
                  <a:pt x="11" y="49"/>
                  <a:pt x="10" y="51"/>
                  <a:pt x="12" y="62"/>
                </a:cubicBezTo>
                <a:cubicBezTo>
                  <a:pt x="13" y="69"/>
                  <a:pt x="14" y="70"/>
                  <a:pt x="14" y="70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8"/>
                  <a:pt x="17" y="68"/>
                  <a:pt x="18" y="69"/>
                </a:cubicBezTo>
                <a:cubicBezTo>
                  <a:pt x="20" y="69"/>
                  <a:pt x="19" y="71"/>
                  <a:pt x="18" y="74"/>
                </a:cubicBezTo>
                <a:cubicBezTo>
                  <a:pt x="17" y="79"/>
                  <a:pt x="15" y="80"/>
                  <a:pt x="13" y="81"/>
                </a:cubicBezTo>
                <a:cubicBezTo>
                  <a:pt x="12" y="81"/>
                  <a:pt x="12" y="81"/>
                  <a:pt x="12" y="81"/>
                </a:cubicBezTo>
                <a:cubicBezTo>
                  <a:pt x="12" y="81"/>
                  <a:pt x="12" y="82"/>
                  <a:pt x="14" y="85"/>
                </a:cubicBezTo>
                <a:cubicBezTo>
                  <a:pt x="15" y="88"/>
                  <a:pt x="16" y="90"/>
                  <a:pt x="17" y="92"/>
                </a:cubicBezTo>
                <a:cubicBezTo>
                  <a:pt x="19" y="96"/>
                  <a:pt x="20" y="98"/>
                  <a:pt x="18" y="100"/>
                </a:cubicBezTo>
                <a:cubicBezTo>
                  <a:pt x="17" y="102"/>
                  <a:pt x="15" y="102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98"/>
                  <a:pt x="12" y="98"/>
                  <a:pt x="12" y="98"/>
                </a:cubicBezTo>
                <a:cubicBezTo>
                  <a:pt x="12" y="98"/>
                  <a:pt x="12" y="98"/>
                  <a:pt x="12" y="98"/>
                </a:cubicBezTo>
                <a:cubicBezTo>
                  <a:pt x="13" y="98"/>
                  <a:pt x="14" y="98"/>
                  <a:pt x="15" y="98"/>
                </a:cubicBezTo>
                <a:cubicBezTo>
                  <a:pt x="14" y="97"/>
                  <a:pt x="14" y="95"/>
                  <a:pt x="13" y="94"/>
                </a:cubicBezTo>
                <a:cubicBezTo>
                  <a:pt x="12" y="92"/>
                  <a:pt x="11" y="90"/>
                  <a:pt x="10" y="87"/>
                </a:cubicBezTo>
                <a:cubicBezTo>
                  <a:pt x="8" y="82"/>
                  <a:pt x="7" y="79"/>
                  <a:pt x="11" y="77"/>
                </a:cubicBezTo>
                <a:cubicBezTo>
                  <a:pt x="12" y="77"/>
                  <a:pt x="13" y="76"/>
                  <a:pt x="13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1" y="74"/>
                  <a:pt x="9" y="70"/>
                  <a:pt x="8" y="63"/>
                </a:cubicBezTo>
                <a:cubicBezTo>
                  <a:pt x="5" y="50"/>
                  <a:pt x="7" y="47"/>
                  <a:pt x="11" y="44"/>
                </a:cubicBezTo>
                <a:cubicBezTo>
                  <a:pt x="13" y="42"/>
                  <a:pt x="15" y="40"/>
                  <a:pt x="17" y="36"/>
                </a:cubicBezTo>
                <a:cubicBezTo>
                  <a:pt x="21" y="25"/>
                  <a:pt x="9" y="18"/>
                  <a:pt x="9" y="18"/>
                </a:cubicBezTo>
                <a:cubicBezTo>
                  <a:pt x="11" y="14"/>
                  <a:pt x="11" y="14"/>
                  <a:pt x="11" y="14"/>
                </a:cubicBezTo>
                <a:cubicBezTo>
                  <a:pt x="16" y="17"/>
                  <a:pt x="25" y="26"/>
                  <a:pt x="21" y="3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1" name="Freeform 272"/>
          <p:cNvSpPr/>
          <p:nvPr/>
        </p:nvSpPr>
        <p:spPr bwMode="auto">
          <a:xfrm>
            <a:off x="10653883" y="1805354"/>
            <a:ext cx="388938" cy="388938"/>
          </a:xfrm>
          <a:custGeom>
            <a:avLst/>
            <a:gdLst>
              <a:gd name="T0" fmla="*/ 5 w 95"/>
              <a:gd name="T1" fmla="*/ 95 h 95"/>
              <a:gd name="T2" fmla="*/ 0 w 95"/>
              <a:gd name="T3" fmla="*/ 90 h 95"/>
              <a:gd name="T4" fmla="*/ 59 w 95"/>
              <a:gd name="T5" fmla="*/ 31 h 95"/>
              <a:gd name="T6" fmla="*/ 64 w 95"/>
              <a:gd name="T7" fmla="*/ 20 h 95"/>
              <a:gd name="T8" fmla="*/ 69 w 95"/>
              <a:gd name="T9" fmla="*/ 2 h 95"/>
              <a:gd name="T10" fmla="*/ 83 w 95"/>
              <a:gd name="T11" fmla="*/ 3 h 95"/>
              <a:gd name="T12" fmla="*/ 94 w 95"/>
              <a:gd name="T13" fmla="*/ 15 h 95"/>
              <a:gd name="T14" fmla="*/ 89 w 95"/>
              <a:gd name="T15" fmla="*/ 30 h 95"/>
              <a:gd name="T16" fmla="*/ 84 w 95"/>
              <a:gd name="T17" fmla="*/ 25 h 95"/>
              <a:gd name="T18" fmla="*/ 87 w 95"/>
              <a:gd name="T19" fmla="*/ 16 h 95"/>
              <a:gd name="T20" fmla="*/ 80 w 95"/>
              <a:gd name="T21" fmla="*/ 10 h 95"/>
              <a:gd name="T22" fmla="*/ 79 w 95"/>
              <a:gd name="T23" fmla="*/ 9 h 95"/>
              <a:gd name="T24" fmla="*/ 73 w 95"/>
              <a:gd name="T25" fmla="*/ 8 h 95"/>
              <a:gd name="T26" fmla="*/ 71 w 95"/>
              <a:gd name="T27" fmla="*/ 20 h 95"/>
              <a:gd name="T28" fmla="*/ 64 w 95"/>
              <a:gd name="T29" fmla="*/ 36 h 95"/>
              <a:gd name="T30" fmla="*/ 5 w 95"/>
              <a:gd name="T31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5" h="95">
                <a:moveTo>
                  <a:pt x="5" y="95"/>
                </a:moveTo>
                <a:cubicBezTo>
                  <a:pt x="0" y="90"/>
                  <a:pt x="0" y="90"/>
                  <a:pt x="0" y="90"/>
                </a:cubicBezTo>
                <a:cubicBezTo>
                  <a:pt x="59" y="31"/>
                  <a:pt x="59" y="31"/>
                  <a:pt x="59" y="31"/>
                </a:cubicBezTo>
                <a:cubicBezTo>
                  <a:pt x="63" y="27"/>
                  <a:pt x="64" y="20"/>
                  <a:pt x="64" y="20"/>
                </a:cubicBezTo>
                <a:cubicBezTo>
                  <a:pt x="63" y="19"/>
                  <a:pt x="63" y="6"/>
                  <a:pt x="69" y="2"/>
                </a:cubicBezTo>
                <a:cubicBezTo>
                  <a:pt x="73" y="0"/>
                  <a:pt x="77" y="0"/>
                  <a:pt x="83" y="3"/>
                </a:cubicBezTo>
                <a:cubicBezTo>
                  <a:pt x="84" y="4"/>
                  <a:pt x="93" y="7"/>
                  <a:pt x="94" y="15"/>
                </a:cubicBezTo>
                <a:cubicBezTo>
                  <a:pt x="95" y="20"/>
                  <a:pt x="93" y="25"/>
                  <a:pt x="89" y="30"/>
                </a:cubicBezTo>
                <a:cubicBezTo>
                  <a:pt x="84" y="25"/>
                  <a:pt x="84" y="25"/>
                  <a:pt x="84" y="25"/>
                </a:cubicBezTo>
                <a:cubicBezTo>
                  <a:pt x="87" y="21"/>
                  <a:pt x="88" y="19"/>
                  <a:pt x="87" y="16"/>
                </a:cubicBezTo>
                <a:cubicBezTo>
                  <a:pt x="87" y="13"/>
                  <a:pt x="82" y="10"/>
                  <a:pt x="80" y="10"/>
                </a:cubicBezTo>
                <a:cubicBezTo>
                  <a:pt x="79" y="9"/>
                  <a:pt x="79" y="9"/>
                  <a:pt x="79" y="9"/>
                </a:cubicBezTo>
                <a:cubicBezTo>
                  <a:pt x="78" y="8"/>
                  <a:pt x="75" y="7"/>
                  <a:pt x="73" y="8"/>
                </a:cubicBezTo>
                <a:cubicBezTo>
                  <a:pt x="71" y="9"/>
                  <a:pt x="70" y="16"/>
                  <a:pt x="71" y="20"/>
                </a:cubicBezTo>
                <a:cubicBezTo>
                  <a:pt x="71" y="21"/>
                  <a:pt x="70" y="29"/>
                  <a:pt x="64" y="36"/>
                </a:cubicBezTo>
                <a:lnTo>
                  <a:pt x="5" y="9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2" name="Freeform 273"/>
          <p:cNvSpPr/>
          <p:nvPr/>
        </p:nvSpPr>
        <p:spPr bwMode="auto">
          <a:xfrm>
            <a:off x="10785646" y="1945054"/>
            <a:ext cx="122238" cy="114300"/>
          </a:xfrm>
          <a:custGeom>
            <a:avLst/>
            <a:gdLst>
              <a:gd name="T0" fmla="*/ 0 w 30"/>
              <a:gd name="T1" fmla="*/ 1 h 28"/>
              <a:gd name="T2" fmla="*/ 12 w 30"/>
              <a:gd name="T3" fmla="*/ 1 h 28"/>
              <a:gd name="T4" fmla="*/ 22 w 30"/>
              <a:gd name="T5" fmla="*/ 7 h 28"/>
              <a:gd name="T6" fmla="*/ 28 w 30"/>
              <a:gd name="T7" fmla="*/ 16 h 28"/>
              <a:gd name="T8" fmla="*/ 28 w 30"/>
              <a:gd name="T9" fmla="*/ 28 h 28"/>
              <a:gd name="T10" fmla="*/ 28 w 30"/>
              <a:gd name="T11" fmla="*/ 28 h 28"/>
              <a:gd name="T12" fmla="*/ 17 w 30"/>
              <a:gd name="T13" fmla="*/ 12 h 28"/>
              <a:gd name="T14" fmla="*/ 9 w 30"/>
              <a:gd name="T15" fmla="*/ 6 h 28"/>
              <a:gd name="T16" fmla="*/ 0 w 30"/>
              <a:gd name="T17" fmla="*/ 2 h 28"/>
              <a:gd name="T18" fmla="*/ 0 w 30"/>
              <a:gd name="T19" fmla="*/ 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" h="28">
                <a:moveTo>
                  <a:pt x="0" y="1"/>
                </a:moveTo>
                <a:cubicBezTo>
                  <a:pt x="4" y="0"/>
                  <a:pt x="8" y="0"/>
                  <a:pt x="12" y="1"/>
                </a:cubicBezTo>
                <a:cubicBezTo>
                  <a:pt x="15" y="2"/>
                  <a:pt x="19" y="4"/>
                  <a:pt x="22" y="7"/>
                </a:cubicBezTo>
                <a:cubicBezTo>
                  <a:pt x="24" y="9"/>
                  <a:pt x="27" y="12"/>
                  <a:pt x="28" y="16"/>
                </a:cubicBezTo>
                <a:cubicBezTo>
                  <a:pt x="30" y="20"/>
                  <a:pt x="30" y="24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6" y="22"/>
                  <a:pt x="22" y="16"/>
                  <a:pt x="17" y="12"/>
                </a:cubicBezTo>
                <a:cubicBezTo>
                  <a:pt x="15" y="10"/>
                  <a:pt x="12" y="8"/>
                  <a:pt x="9" y="6"/>
                </a:cubicBezTo>
                <a:cubicBezTo>
                  <a:pt x="6" y="5"/>
                  <a:pt x="3" y="3"/>
                  <a:pt x="0" y="2"/>
                </a:cubicBezTo>
                <a:lnTo>
                  <a:pt x="0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3" name="Freeform 274"/>
          <p:cNvSpPr/>
          <p:nvPr/>
        </p:nvSpPr>
        <p:spPr bwMode="auto">
          <a:xfrm>
            <a:off x="10744371" y="1968867"/>
            <a:ext cx="139700" cy="144463"/>
          </a:xfrm>
          <a:custGeom>
            <a:avLst/>
            <a:gdLst>
              <a:gd name="T0" fmla="*/ 0 w 34"/>
              <a:gd name="T1" fmla="*/ 1 h 35"/>
              <a:gd name="T2" fmla="*/ 13 w 34"/>
              <a:gd name="T3" fmla="*/ 2 h 35"/>
              <a:gd name="T4" fmla="*/ 25 w 34"/>
              <a:gd name="T5" fmla="*/ 10 h 35"/>
              <a:gd name="T6" fmla="*/ 32 w 34"/>
              <a:gd name="T7" fmla="*/ 21 h 35"/>
              <a:gd name="T8" fmla="*/ 34 w 34"/>
              <a:gd name="T9" fmla="*/ 34 h 35"/>
              <a:gd name="T10" fmla="*/ 33 w 34"/>
              <a:gd name="T11" fmla="*/ 35 h 35"/>
              <a:gd name="T12" fmla="*/ 20 w 34"/>
              <a:gd name="T13" fmla="*/ 15 h 35"/>
              <a:gd name="T14" fmla="*/ 10 w 34"/>
              <a:gd name="T15" fmla="*/ 7 h 35"/>
              <a:gd name="T16" fmla="*/ 0 w 34"/>
              <a:gd name="T17" fmla="*/ 2 h 35"/>
              <a:gd name="T18" fmla="*/ 0 w 34"/>
              <a:gd name="T19" fmla="*/ 1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" h="35">
                <a:moveTo>
                  <a:pt x="0" y="1"/>
                </a:moveTo>
                <a:cubicBezTo>
                  <a:pt x="4" y="0"/>
                  <a:pt x="9" y="1"/>
                  <a:pt x="13" y="2"/>
                </a:cubicBezTo>
                <a:cubicBezTo>
                  <a:pt x="18" y="4"/>
                  <a:pt x="21" y="6"/>
                  <a:pt x="25" y="10"/>
                </a:cubicBezTo>
                <a:cubicBezTo>
                  <a:pt x="28" y="13"/>
                  <a:pt x="30" y="17"/>
                  <a:pt x="32" y="21"/>
                </a:cubicBezTo>
                <a:cubicBezTo>
                  <a:pt x="34" y="25"/>
                  <a:pt x="34" y="30"/>
                  <a:pt x="34" y="34"/>
                </a:cubicBezTo>
                <a:cubicBezTo>
                  <a:pt x="33" y="35"/>
                  <a:pt x="33" y="35"/>
                  <a:pt x="33" y="35"/>
                </a:cubicBezTo>
                <a:cubicBezTo>
                  <a:pt x="30" y="27"/>
                  <a:pt x="26" y="20"/>
                  <a:pt x="20" y="15"/>
                </a:cubicBezTo>
                <a:cubicBezTo>
                  <a:pt x="17" y="12"/>
                  <a:pt x="14" y="9"/>
                  <a:pt x="10" y="7"/>
                </a:cubicBezTo>
                <a:cubicBezTo>
                  <a:pt x="7" y="5"/>
                  <a:pt x="3" y="3"/>
                  <a:pt x="0" y="2"/>
                </a:cubicBezTo>
                <a:lnTo>
                  <a:pt x="0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4" name="Freeform 275"/>
          <p:cNvSpPr/>
          <p:nvPr/>
        </p:nvSpPr>
        <p:spPr bwMode="auto">
          <a:xfrm>
            <a:off x="10674521" y="2038717"/>
            <a:ext cx="142875" cy="139700"/>
          </a:xfrm>
          <a:custGeom>
            <a:avLst/>
            <a:gdLst>
              <a:gd name="T0" fmla="*/ 0 w 35"/>
              <a:gd name="T1" fmla="*/ 1 h 34"/>
              <a:gd name="T2" fmla="*/ 13 w 35"/>
              <a:gd name="T3" fmla="*/ 2 h 34"/>
              <a:gd name="T4" fmla="*/ 25 w 35"/>
              <a:gd name="T5" fmla="*/ 9 h 34"/>
              <a:gd name="T6" fmla="*/ 32 w 35"/>
              <a:gd name="T7" fmla="*/ 20 h 34"/>
              <a:gd name="T8" fmla="*/ 34 w 35"/>
              <a:gd name="T9" fmla="*/ 34 h 34"/>
              <a:gd name="T10" fmla="*/ 33 w 35"/>
              <a:gd name="T11" fmla="*/ 34 h 34"/>
              <a:gd name="T12" fmla="*/ 20 w 35"/>
              <a:gd name="T13" fmla="*/ 14 h 34"/>
              <a:gd name="T14" fmla="*/ 11 w 35"/>
              <a:gd name="T15" fmla="*/ 7 h 34"/>
              <a:gd name="T16" fmla="*/ 0 w 35"/>
              <a:gd name="T17" fmla="*/ 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" h="34">
                <a:moveTo>
                  <a:pt x="0" y="1"/>
                </a:moveTo>
                <a:cubicBezTo>
                  <a:pt x="5" y="0"/>
                  <a:pt x="9" y="0"/>
                  <a:pt x="13" y="2"/>
                </a:cubicBezTo>
                <a:cubicBezTo>
                  <a:pt x="18" y="3"/>
                  <a:pt x="22" y="6"/>
                  <a:pt x="25" y="9"/>
                </a:cubicBezTo>
                <a:cubicBezTo>
                  <a:pt x="28" y="12"/>
                  <a:pt x="31" y="16"/>
                  <a:pt x="32" y="20"/>
                </a:cubicBezTo>
                <a:cubicBezTo>
                  <a:pt x="34" y="25"/>
                  <a:pt x="35" y="29"/>
                  <a:pt x="34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0" y="27"/>
                  <a:pt x="26" y="20"/>
                  <a:pt x="20" y="14"/>
                </a:cubicBezTo>
                <a:cubicBezTo>
                  <a:pt x="17" y="11"/>
                  <a:pt x="14" y="9"/>
                  <a:pt x="11" y="7"/>
                </a:cubicBezTo>
                <a:cubicBezTo>
                  <a:pt x="7" y="5"/>
                  <a:pt x="4" y="3"/>
                  <a:pt x="0" y="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5" name="Freeform 276"/>
          <p:cNvSpPr/>
          <p:nvPr/>
        </p:nvSpPr>
        <p:spPr bwMode="auto">
          <a:xfrm>
            <a:off x="10658646" y="2095867"/>
            <a:ext cx="98425" cy="98425"/>
          </a:xfrm>
          <a:custGeom>
            <a:avLst/>
            <a:gdLst>
              <a:gd name="T0" fmla="*/ 0 w 24"/>
              <a:gd name="T1" fmla="*/ 1 h 24"/>
              <a:gd name="T2" fmla="*/ 10 w 24"/>
              <a:gd name="T3" fmla="*/ 1 h 24"/>
              <a:gd name="T4" fmla="*/ 18 w 24"/>
              <a:gd name="T5" fmla="*/ 6 h 24"/>
              <a:gd name="T6" fmla="*/ 23 w 24"/>
              <a:gd name="T7" fmla="*/ 14 h 24"/>
              <a:gd name="T8" fmla="*/ 23 w 24"/>
              <a:gd name="T9" fmla="*/ 24 h 24"/>
              <a:gd name="T10" fmla="*/ 22 w 24"/>
              <a:gd name="T11" fmla="*/ 24 h 24"/>
              <a:gd name="T12" fmla="*/ 13 w 24"/>
              <a:gd name="T13" fmla="*/ 11 h 24"/>
              <a:gd name="T14" fmla="*/ 7 w 24"/>
              <a:gd name="T15" fmla="*/ 6 h 24"/>
              <a:gd name="T16" fmla="*/ 0 w 24"/>
              <a:gd name="T17" fmla="*/ 2 h 24"/>
              <a:gd name="T18" fmla="*/ 0 w 24"/>
              <a:gd name="T19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0" y="1"/>
                </a:moveTo>
                <a:cubicBezTo>
                  <a:pt x="3" y="0"/>
                  <a:pt x="7" y="0"/>
                  <a:pt x="10" y="1"/>
                </a:cubicBezTo>
                <a:cubicBezTo>
                  <a:pt x="13" y="2"/>
                  <a:pt x="16" y="3"/>
                  <a:pt x="18" y="6"/>
                </a:cubicBezTo>
                <a:cubicBezTo>
                  <a:pt x="20" y="8"/>
                  <a:pt x="22" y="11"/>
                  <a:pt x="23" y="14"/>
                </a:cubicBezTo>
                <a:cubicBezTo>
                  <a:pt x="24" y="17"/>
                  <a:pt x="24" y="20"/>
                  <a:pt x="23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0" y="19"/>
                  <a:pt x="17" y="14"/>
                  <a:pt x="13" y="11"/>
                </a:cubicBezTo>
                <a:cubicBezTo>
                  <a:pt x="11" y="9"/>
                  <a:pt x="9" y="7"/>
                  <a:pt x="7" y="6"/>
                </a:cubicBezTo>
                <a:cubicBezTo>
                  <a:pt x="5" y="4"/>
                  <a:pt x="2" y="3"/>
                  <a:pt x="0" y="2"/>
                </a:cubicBezTo>
                <a:lnTo>
                  <a:pt x="0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6" name="Freeform 277"/>
          <p:cNvSpPr/>
          <p:nvPr/>
        </p:nvSpPr>
        <p:spPr bwMode="auto">
          <a:xfrm>
            <a:off x="10739608" y="2022842"/>
            <a:ext cx="90488" cy="73025"/>
          </a:xfrm>
          <a:custGeom>
            <a:avLst/>
            <a:gdLst>
              <a:gd name="T0" fmla="*/ 1 w 22"/>
              <a:gd name="T1" fmla="*/ 1 h 18"/>
              <a:gd name="T2" fmla="*/ 9 w 22"/>
              <a:gd name="T3" fmla="*/ 1 h 18"/>
              <a:gd name="T4" fmla="*/ 15 w 22"/>
              <a:gd name="T5" fmla="*/ 4 h 18"/>
              <a:gd name="T6" fmla="*/ 20 w 22"/>
              <a:gd name="T7" fmla="*/ 9 h 18"/>
              <a:gd name="T8" fmla="*/ 22 w 22"/>
              <a:gd name="T9" fmla="*/ 18 h 18"/>
              <a:gd name="T10" fmla="*/ 21 w 22"/>
              <a:gd name="T11" fmla="*/ 18 h 18"/>
              <a:gd name="T12" fmla="*/ 11 w 22"/>
              <a:gd name="T13" fmla="*/ 9 h 18"/>
              <a:gd name="T14" fmla="*/ 0 w 22"/>
              <a:gd name="T15" fmla="*/ 2 h 18"/>
              <a:gd name="T16" fmla="*/ 1 w 22"/>
              <a:gd name="T17" fmla="*/ 1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" h="18">
                <a:moveTo>
                  <a:pt x="1" y="1"/>
                </a:moveTo>
                <a:cubicBezTo>
                  <a:pt x="4" y="0"/>
                  <a:pt x="7" y="0"/>
                  <a:pt x="9" y="1"/>
                </a:cubicBezTo>
                <a:cubicBezTo>
                  <a:pt x="11" y="1"/>
                  <a:pt x="14" y="2"/>
                  <a:pt x="15" y="4"/>
                </a:cubicBezTo>
                <a:cubicBezTo>
                  <a:pt x="17" y="5"/>
                  <a:pt x="19" y="7"/>
                  <a:pt x="20" y="9"/>
                </a:cubicBezTo>
                <a:cubicBezTo>
                  <a:pt x="21" y="12"/>
                  <a:pt x="22" y="14"/>
                  <a:pt x="22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18" y="15"/>
                  <a:pt x="15" y="12"/>
                  <a:pt x="11" y="9"/>
                </a:cubicBezTo>
                <a:cubicBezTo>
                  <a:pt x="8" y="7"/>
                  <a:pt x="4" y="4"/>
                  <a:pt x="0" y="2"/>
                </a:cubicBezTo>
                <a:lnTo>
                  <a:pt x="1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Freeform 278"/>
          <p:cNvSpPr/>
          <p:nvPr/>
        </p:nvSpPr>
        <p:spPr bwMode="auto">
          <a:xfrm>
            <a:off x="10838033" y="1924417"/>
            <a:ext cx="103188" cy="98425"/>
          </a:xfrm>
          <a:custGeom>
            <a:avLst/>
            <a:gdLst>
              <a:gd name="T0" fmla="*/ 0 w 25"/>
              <a:gd name="T1" fmla="*/ 1 h 24"/>
              <a:gd name="T2" fmla="*/ 10 w 25"/>
              <a:gd name="T3" fmla="*/ 2 h 24"/>
              <a:gd name="T4" fmla="*/ 18 w 25"/>
              <a:gd name="T5" fmla="*/ 6 h 24"/>
              <a:gd name="T6" fmla="*/ 23 w 25"/>
              <a:gd name="T7" fmla="*/ 14 h 24"/>
              <a:gd name="T8" fmla="*/ 24 w 25"/>
              <a:gd name="T9" fmla="*/ 24 h 24"/>
              <a:gd name="T10" fmla="*/ 24 w 25"/>
              <a:gd name="T11" fmla="*/ 24 h 24"/>
              <a:gd name="T12" fmla="*/ 13 w 25"/>
              <a:gd name="T13" fmla="*/ 12 h 24"/>
              <a:gd name="T14" fmla="*/ 6 w 25"/>
              <a:gd name="T15" fmla="*/ 6 h 24"/>
              <a:gd name="T16" fmla="*/ 0 w 25"/>
              <a:gd name="T17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24">
                <a:moveTo>
                  <a:pt x="0" y="1"/>
                </a:moveTo>
                <a:cubicBezTo>
                  <a:pt x="4" y="0"/>
                  <a:pt x="7" y="1"/>
                  <a:pt x="10" y="2"/>
                </a:cubicBezTo>
                <a:cubicBezTo>
                  <a:pt x="13" y="3"/>
                  <a:pt x="15" y="4"/>
                  <a:pt x="18" y="6"/>
                </a:cubicBezTo>
                <a:cubicBezTo>
                  <a:pt x="20" y="8"/>
                  <a:pt x="22" y="11"/>
                  <a:pt x="23" y="14"/>
                </a:cubicBezTo>
                <a:cubicBezTo>
                  <a:pt x="24" y="17"/>
                  <a:pt x="25" y="20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1" y="19"/>
                  <a:pt x="17" y="15"/>
                  <a:pt x="13" y="12"/>
                </a:cubicBezTo>
                <a:cubicBezTo>
                  <a:pt x="11" y="10"/>
                  <a:pt x="9" y="8"/>
                  <a:pt x="6" y="6"/>
                </a:cubicBezTo>
                <a:cubicBezTo>
                  <a:pt x="4" y="5"/>
                  <a:pt x="2" y="3"/>
                  <a:pt x="0" y="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8" name="Freeform 281"/>
          <p:cNvSpPr/>
          <p:nvPr/>
        </p:nvSpPr>
        <p:spPr bwMode="auto">
          <a:xfrm>
            <a:off x="10039521" y="2553067"/>
            <a:ext cx="228600" cy="401638"/>
          </a:xfrm>
          <a:custGeom>
            <a:avLst/>
            <a:gdLst>
              <a:gd name="T0" fmla="*/ 144 w 144"/>
              <a:gd name="T1" fmla="*/ 253 h 253"/>
              <a:gd name="T2" fmla="*/ 0 w 144"/>
              <a:gd name="T3" fmla="*/ 253 h 253"/>
              <a:gd name="T4" fmla="*/ 0 w 144"/>
              <a:gd name="T5" fmla="*/ 0 h 253"/>
              <a:gd name="T6" fmla="*/ 10 w 144"/>
              <a:gd name="T7" fmla="*/ 0 h 253"/>
              <a:gd name="T8" fmla="*/ 10 w 144"/>
              <a:gd name="T9" fmla="*/ 243 h 253"/>
              <a:gd name="T10" fmla="*/ 134 w 144"/>
              <a:gd name="T11" fmla="*/ 243 h 253"/>
              <a:gd name="T12" fmla="*/ 134 w 144"/>
              <a:gd name="T13" fmla="*/ 0 h 253"/>
              <a:gd name="T14" fmla="*/ 144 w 144"/>
              <a:gd name="T15" fmla="*/ 0 h 253"/>
              <a:gd name="T16" fmla="*/ 144 w 144"/>
              <a:gd name="T17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" h="253">
                <a:moveTo>
                  <a:pt x="144" y="253"/>
                </a:moveTo>
                <a:lnTo>
                  <a:pt x="0" y="253"/>
                </a:lnTo>
                <a:lnTo>
                  <a:pt x="0" y="0"/>
                </a:lnTo>
                <a:lnTo>
                  <a:pt x="10" y="0"/>
                </a:lnTo>
                <a:lnTo>
                  <a:pt x="10" y="243"/>
                </a:lnTo>
                <a:lnTo>
                  <a:pt x="134" y="243"/>
                </a:lnTo>
                <a:lnTo>
                  <a:pt x="134" y="0"/>
                </a:lnTo>
                <a:lnTo>
                  <a:pt x="144" y="0"/>
                </a:lnTo>
                <a:lnTo>
                  <a:pt x="144" y="25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" name="Freeform 282"/>
          <p:cNvSpPr/>
          <p:nvPr/>
        </p:nvSpPr>
        <p:spPr bwMode="auto">
          <a:xfrm>
            <a:off x="10039521" y="2553067"/>
            <a:ext cx="228600" cy="401638"/>
          </a:xfrm>
          <a:custGeom>
            <a:avLst/>
            <a:gdLst>
              <a:gd name="T0" fmla="*/ 144 w 144"/>
              <a:gd name="T1" fmla="*/ 253 h 253"/>
              <a:gd name="T2" fmla="*/ 0 w 144"/>
              <a:gd name="T3" fmla="*/ 253 h 253"/>
              <a:gd name="T4" fmla="*/ 0 w 144"/>
              <a:gd name="T5" fmla="*/ 0 h 253"/>
              <a:gd name="T6" fmla="*/ 10 w 144"/>
              <a:gd name="T7" fmla="*/ 0 h 253"/>
              <a:gd name="T8" fmla="*/ 10 w 144"/>
              <a:gd name="T9" fmla="*/ 243 h 253"/>
              <a:gd name="T10" fmla="*/ 134 w 144"/>
              <a:gd name="T11" fmla="*/ 243 h 253"/>
              <a:gd name="T12" fmla="*/ 134 w 144"/>
              <a:gd name="T13" fmla="*/ 0 h 253"/>
              <a:gd name="T14" fmla="*/ 144 w 144"/>
              <a:gd name="T15" fmla="*/ 0 h 253"/>
              <a:gd name="T16" fmla="*/ 144 w 144"/>
              <a:gd name="T17" fmla="*/ 25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" h="253">
                <a:moveTo>
                  <a:pt x="144" y="253"/>
                </a:moveTo>
                <a:lnTo>
                  <a:pt x="0" y="253"/>
                </a:lnTo>
                <a:lnTo>
                  <a:pt x="0" y="0"/>
                </a:lnTo>
                <a:lnTo>
                  <a:pt x="10" y="0"/>
                </a:lnTo>
                <a:lnTo>
                  <a:pt x="10" y="243"/>
                </a:lnTo>
                <a:lnTo>
                  <a:pt x="134" y="243"/>
                </a:lnTo>
                <a:lnTo>
                  <a:pt x="134" y="0"/>
                </a:lnTo>
                <a:lnTo>
                  <a:pt x="144" y="0"/>
                </a:lnTo>
                <a:lnTo>
                  <a:pt x="144" y="25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0" name="Rectangle 283"/>
          <p:cNvSpPr>
            <a:spLocks noChangeArrowheads="1"/>
          </p:cNvSpPr>
          <p:nvPr/>
        </p:nvSpPr>
        <p:spPr bwMode="auto">
          <a:xfrm>
            <a:off x="10055396" y="2613392"/>
            <a:ext cx="196850" cy="325438"/>
          </a:xfrm>
          <a:prstGeom prst="rect">
            <a:avLst/>
          </a:pr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1" name="Rectangle 284"/>
          <p:cNvSpPr>
            <a:spLocks noChangeArrowheads="1"/>
          </p:cNvSpPr>
          <p:nvPr/>
        </p:nvSpPr>
        <p:spPr bwMode="auto">
          <a:xfrm>
            <a:off x="10055396" y="2613392"/>
            <a:ext cx="19685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2" name="Freeform 285"/>
          <p:cNvSpPr/>
          <p:nvPr/>
        </p:nvSpPr>
        <p:spPr bwMode="auto">
          <a:xfrm>
            <a:off x="10047458" y="2613392"/>
            <a:ext cx="212725" cy="333375"/>
          </a:xfrm>
          <a:custGeom>
            <a:avLst/>
            <a:gdLst>
              <a:gd name="T0" fmla="*/ 134 w 134"/>
              <a:gd name="T1" fmla="*/ 0 h 210"/>
              <a:gd name="T2" fmla="*/ 129 w 134"/>
              <a:gd name="T3" fmla="*/ 0 h 210"/>
              <a:gd name="T4" fmla="*/ 129 w 134"/>
              <a:gd name="T5" fmla="*/ 205 h 210"/>
              <a:gd name="T6" fmla="*/ 5 w 134"/>
              <a:gd name="T7" fmla="*/ 205 h 210"/>
              <a:gd name="T8" fmla="*/ 5 w 134"/>
              <a:gd name="T9" fmla="*/ 0 h 210"/>
              <a:gd name="T10" fmla="*/ 0 w 134"/>
              <a:gd name="T11" fmla="*/ 0 h 210"/>
              <a:gd name="T12" fmla="*/ 0 w 134"/>
              <a:gd name="T13" fmla="*/ 210 h 210"/>
              <a:gd name="T14" fmla="*/ 134 w 134"/>
              <a:gd name="T15" fmla="*/ 210 h 210"/>
              <a:gd name="T16" fmla="*/ 134 w 134"/>
              <a:gd name="T1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" h="210">
                <a:moveTo>
                  <a:pt x="134" y="0"/>
                </a:moveTo>
                <a:lnTo>
                  <a:pt x="129" y="0"/>
                </a:lnTo>
                <a:lnTo>
                  <a:pt x="129" y="205"/>
                </a:lnTo>
                <a:lnTo>
                  <a:pt x="5" y="205"/>
                </a:lnTo>
                <a:lnTo>
                  <a:pt x="5" y="0"/>
                </a:lnTo>
                <a:lnTo>
                  <a:pt x="0" y="0"/>
                </a:lnTo>
                <a:lnTo>
                  <a:pt x="0" y="210"/>
                </a:lnTo>
                <a:lnTo>
                  <a:pt x="134" y="210"/>
                </a:lnTo>
                <a:lnTo>
                  <a:pt x="134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3" name="Freeform 286"/>
          <p:cNvSpPr/>
          <p:nvPr/>
        </p:nvSpPr>
        <p:spPr bwMode="auto">
          <a:xfrm>
            <a:off x="10047458" y="2613392"/>
            <a:ext cx="212725" cy="333375"/>
          </a:xfrm>
          <a:custGeom>
            <a:avLst/>
            <a:gdLst>
              <a:gd name="T0" fmla="*/ 134 w 134"/>
              <a:gd name="T1" fmla="*/ 0 h 210"/>
              <a:gd name="T2" fmla="*/ 129 w 134"/>
              <a:gd name="T3" fmla="*/ 0 h 210"/>
              <a:gd name="T4" fmla="*/ 129 w 134"/>
              <a:gd name="T5" fmla="*/ 205 h 210"/>
              <a:gd name="T6" fmla="*/ 5 w 134"/>
              <a:gd name="T7" fmla="*/ 205 h 210"/>
              <a:gd name="T8" fmla="*/ 5 w 134"/>
              <a:gd name="T9" fmla="*/ 0 h 210"/>
              <a:gd name="T10" fmla="*/ 0 w 134"/>
              <a:gd name="T11" fmla="*/ 0 h 210"/>
              <a:gd name="T12" fmla="*/ 0 w 134"/>
              <a:gd name="T13" fmla="*/ 210 h 210"/>
              <a:gd name="T14" fmla="*/ 134 w 134"/>
              <a:gd name="T15" fmla="*/ 210 h 210"/>
              <a:gd name="T16" fmla="*/ 134 w 134"/>
              <a:gd name="T1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" h="210">
                <a:moveTo>
                  <a:pt x="134" y="0"/>
                </a:moveTo>
                <a:lnTo>
                  <a:pt x="129" y="0"/>
                </a:lnTo>
                <a:lnTo>
                  <a:pt x="129" y="205"/>
                </a:lnTo>
                <a:lnTo>
                  <a:pt x="5" y="205"/>
                </a:lnTo>
                <a:lnTo>
                  <a:pt x="5" y="0"/>
                </a:lnTo>
                <a:lnTo>
                  <a:pt x="0" y="0"/>
                </a:lnTo>
                <a:lnTo>
                  <a:pt x="0" y="210"/>
                </a:lnTo>
                <a:lnTo>
                  <a:pt x="134" y="210"/>
                </a:lnTo>
                <a:lnTo>
                  <a:pt x="13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4" name="Freeform 287"/>
          <p:cNvSpPr/>
          <p:nvPr/>
        </p:nvSpPr>
        <p:spPr bwMode="auto">
          <a:xfrm>
            <a:off x="10083971" y="2449879"/>
            <a:ext cx="225425" cy="468313"/>
          </a:xfrm>
          <a:custGeom>
            <a:avLst/>
            <a:gdLst>
              <a:gd name="T0" fmla="*/ 10 w 142"/>
              <a:gd name="T1" fmla="*/ 295 h 295"/>
              <a:gd name="T2" fmla="*/ 0 w 142"/>
              <a:gd name="T3" fmla="*/ 292 h 295"/>
              <a:gd name="T4" fmla="*/ 78 w 142"/>
              <a:gd name="T5" fmla="*/ 10 h 295"/>
              <a:gd name="T6" fmla="*/ 142 w 142"/>
              <a:gd name="T7" fmla="*/ 0 h 295"/>
              <a:gd name="T8" fmla="*/ 142 w 142"/>
              <a:gd name="T9" fmla="*/ 10 h 295"/>
              <a:gd name="T10" fmla="*/ 88 w 142"/>
              <a:gd name="T11" fmla="*/ 21 h 295"/>
              <a:gd name="T12" fmla="*/ 10 w 142"/>
              <a:gd name="T13" fmla="*/ 295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295">
                <a:moveTo>
                  <a:pt x="10" y="295"/>
                </a:moveTo>
                <a:lnTo>
                  <a:pt x="0" y="292"/>
                </a:lnTo>
                <a:lnTo>
                  <a:pt x="78" y="10"/>
                </a:lnTo>
                <a:lnTo>
                  <a:pt x="142" y="0"/>
                </a:lnTo>
                <a:lnTo>
                  <a:pt x="142" y="10"/>
                </a:lnTo>
                <a:lnTo>
                  <a:pt x="88" y="21"/>
                </a:lnTo>
                <a:lnTo>
                  <a:pt x="10" y="29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5" name="Freeform 288"/>
          <p:cNvSpPr>
            <a:spLocks noEditPoints="1"/>
          </p:cNvSpPr>
          <p:nvPr/>
        </p:nvSpPr>
        <p:spPr bwMode="auto">
          <a:xfrm>
            <a:off x="10083971" y="2630854"/>
            <a:ext cx="41275" cy="41275"/>
          </a:xfrm>
          <a:custGeom>
            <a:avLst/>
            <a:gdLst>
              <a:gd name="T0" fmla="*/ 5 w 10"/>
              <a:gd name="T1" fmla="*/ 10 h 10"/>
              <a:gd name="T2" fmla="*/ 0 w 10"/>
              <a:gd name="T3" fmla="*/ 5 h 10"/>
              <a:gd name="T4" fmla="*/ 5 w 10"/>
              <a:gd name="T5" fmla="*/ 0 h 10"/>
              <a:gd name="T6" fmla="*/ 10 w 10"/>
              <a:gd name="T7" fmla="*/ 5 h 10"/>
              <a:gd name="T8" fmla="*/ 5 w 10"/>
              <a:gd name="T9" fmla="*/ 10 h 10"/>
              <a:gd name="T10" fmla="*/ 5 w 10"/>
              <a:gd name="T11" fmla="*/ 4 h 10"/>
              <a:gd name="T12" fmla="*/ 4 w 10"/>
              <a:gd name="T13" fmla="*/ 5 h 10"/>
              <a:gd name="T14" fmla="*/ 6 w 10"/>
              <a:gd name="T15" fmla="*/ 5 h 10"/>
              <a:gd name="T16" fmla="*/ 5 w 10"/>
              <a:gd name="T17" fmla="*/ 4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" h="10">
                <a:moveTo>
                  <a:pt x="5" y="10"/>
                </a:moveTo>
                <a:cubicBezTo>
                  <a:pt x="2" y="10"/>
                  <a:pt x="0" y="8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0" y="2"/>
                  <a:pt x="10" y="5"/>
                </a:cubicBezTo>
                <a:cubicBezTo>
                  <a:pt x="10" y="8"/>
                  <a:pt x="8" y="10"/>
                  <a:pt x="5" y="10"/>
                </a:cubicBezTo>
                <a:close/>
                <a:moveTo>
                  <a:pt x="5" y="4"/>
                </a:moveTo>
                <a:cubicBezTo>
                  <a:pt x="5" y="4"/>
                  <a:pt x="4" y="4"/>
                  <a:pt x="4" y="5"/>
                </a:cubicBezTo>
                <a:cubicBezTo>
                  <a:pt x="4" y="6"/>
                  <a:pt x="6" y="6"/>
                  <a:pt x="6" y="5"/>
                </a:cubicBezTo>
                <a:cubicBezTo>
                  <a:pt x="6" y="4"/>
                  <a:pt x="6" y="4"/>
                  <a:pt x="5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6" name="Oval 289"/>
          <p:cNvSpPr>
            <a:spLocks noChangeArrowheads="1"/>
          </p:cNvSpPr>
          <p:nvPr/>
        </p:nvSpPr>
        <p:spPr bwMode="auto">
          <a:xfrm>
            <a:off x="10218908" y="2737217"/>
            <a:ext cx="33338" cy="33338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7" name="Freeform 290"/>
          <p:cNvSpPr>
            <a:spLocks noEditPoints="1"/>
          </p:cNvSpPr>
          <p:nvPr/>
        </p:nvSpPr>
        <p:spPr bwMode="auto">
          <a:xfrm>
            <a:off x="10166521" y="2802304"/>
            <a:ext cx="44450" cy="46038"/>
          </a:xfrm>
          <a:custGeom>
            <a:avLst/>
            <a:gdLst>
              <a:gd name="T0" fmla="*/ 6 w 11"/>
              <a:gd name="T1" fmla="*/ 11 h 11"/>
              <a:gd name="T2" fmla="*/ 0 w 11"/>
              <a:gd name="T3" fmla="*/ 5 h 11"/>
              <a:gd name="T4" fmla="*/ 6 w 11"/>
              <a:gd name="T5" fmla="*/ 0 h 11"/>
              <a:gd name="T6" fmla="*/ 11 w 11"/>
              <a:gd name="T7" fmla="*/ 5 h 11"/>
              <a:gd name="T8" fmla="*/ 6 w 11"/>
              <a:gd name="T9" fmla="*/ 11 h 11"/>
              <a:gd name="T10" fmla="*/ 6 w 11"/>
              <a:gd name="T11" fmla="*/ 4 h 11"/>
              <a:gd name="T12" fmla="*/ 4 w 11"/>
              <a:gd name="T13" fmla="*/ 5 h 11"/>
              <a:gd name="T14" fmla="*/ 7 w 11"/>
              <a:gd name="T15" fmla="*/ 5 h 11"/>
              <a:gd name="T16" fmla="*/ 6 w 11"/>
              <a:gd name="T17" fmla="*/ 4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1">
                <a:moveTo>
                  <a:pt x="6" y="11"/>
                </a:moveTo>
                <a:cubicBezTo>
                  <a:pt x="3" y="11"/>
                  <a:pt x="0" y="8"/>
                  <a:pt x="0" y="5"/>
                </a:cubicBezTo>
                <a:cubicBezTo>
                  <a:pt x="0" y="3"/>
                  <a:pt x="3" y="0"/>
                  <a:pt x="6" y="0"/>
                </a:cubicBezTo>
                <a:cubicBezTo>
                  <a:pt x="8" y="0"/>
                  <a:pt x="11" y="3"/>
                  <a:pt x="11" y="5"/>
                </a:cubicBezTo>
                <a:cubicBezTo>
                  <a:pt x="11" y="8"/>
                  <a:pt x="8" y="11"/>
                  <a:pt x="6" y="11"/>
                </a:cubicBezTo>
                <a:close/>
                <a:moveTo>
                  <a:pt x="6" y="4"/>
                </a:moveTo>
                <a:cubicBezTo>
                  <a:pt x="5" y="4"/>
                  <a:pt x="4" y="5"/>
                  <a:pt x="4" y="5"/>
                </a:cubicBezTo>
                <a:cubicBezTo>
                  <a:pt x="4" y="7"/>
                  <a:pt x="7" y="7"/>
                  <a:pt x="7" y="5"/>
                </a:cubicBezTo>
                <a:cubicBezTo>
                  <a:pt x="7" y="5"/>
                  <a:pt x="6" y="4"/>
                  <a:pt x="6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8" name="Freeform 291"/>
          <p:cNvSpPr/>
          <p:nvPr/>
        </p:nvSpPr>
        <p:spPr bwMode="auto">
          <a:xfrm>
            <a:off x="9949033" y="2449879"/>
            <a:ext cx="163513" cy="155575"/>
          </a:xfrm>
          <a:custGeom>
            <a:avLst/>
            <a:gdLst>
              <a:gd name="T0" fmla="*/ 15 w 40"/>
              <a:gd name="T1" fmla="*/ 38 h 38"/>
              <a:gd name="T2" fmla="*/ 3 w 40"/>
              <a:gd name="T3" fmla="*/ 15 h 38"/>
              <a:gd name="T4" fmla="*/ 25 w 40"/>
              <a:gd name="T5" fmla="*/ 3 h 38"/>
              <a:gd name="T6" fmla="*/ 37 w 40"/>
              <a:gd name="T7" fmla="*/ 26 h 38"/>
              <a:gd name="T8" fmla="*/ 33 w 40"/>
              <a:gd name="T9" fmla="*/ 24 h 38"/>
              <a:gd name="T10" fmla="*/ 24 w 40"/>
              <a:gd name="T11" fmla="*/ 7 h 38"/>
              <a:gd name="T12" fmla="*/ 7 w 40"/>
              <a:gd name="T13" fmla="*/ 17 h 38"/>
              <a:gd name="T14" fmla="*/ 16 w 40"/>
              <a:gd name="T15" fmla="*/ 34 h 38"/>
              <a:gd name="T16" fmla="*/ 15 w 40"/>
              <a:gd name="T17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38">
                <a:moveTo>
                  <a:pt x="15" y="38"/>
                </a:moveTo>
                <a:cubicBezTo>
                  <a:pt x="6" y="35"/>
                  <a:pt x="0" y="25"/>
                  <a:pt x="3" y="15"/>
                </a:cubicBezTo>
                <a:cubicBezTo>
                  <a:pt x="6" y="6"/>
                  <a:pt x="16" y="0"/>
                  <a:pt x="25" y="3"/>
                </a:cubicBezTo>
                <a:cubicBezTo>
                  <a:pt x="35" y="6"/>
                  <a:pt x="40" y="16"/>
                  <a:pt x="37" y="26"/>
                </a:cubicBezTo>
                <a:cubicBezTo>
                  <a:pt x="33" y="24"/>
                  <a:pt x="33" y="24"/>
                  <a:pt x="33" y="24"/>
                </a:cubicBezTo>
                <a:cubicBezTo>
                  <a:pt x="35" y="17"/>
                  <a:pt x="31" y="10"/>
                  <a:pt x="24" y="7"/>
                </a:cubicBezTo>
                <a:cubicBezTo>
                  <a:pt x="17" y="5"/>
                  <a:pt x="9" y="9"/>
                  <a:pt x="7" y="17"/>
                </a:cubicBezTo>
                <a:cubicBezTo>
                  <a:pt x="5" y="24"/>
                  <a:pt x="9" y="31"/>
                  <a:pt x="16" y="34"/>
                </a:cubicBezTo>
                <a:cubicBezTo>
                  <a:pt x="15" y="38"/>
                  <a:pt x="15" y="38"/>
                  <a:pt x="15" y="38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9" name="Freeform 292"/>
          <p:cNvSpPr/>
          <p:nvPr/>
        </p:nvSpPr>
        <p:spPr bwMode="auto">
          <a:xfrm>
            <a:off x="9969671" y="2478454"/>
            <a:ext cx="122238" cy="106363"/>
          </a:xfrm>
          <a:custGeom>
            <a:avLst/>
            <a:gdLst>
              <a:gd name="T0" fmla="*/ 15 w 30"/>
              <a:gd name="T1" fmla="*/ 0 h 26"/>
              <a:gd name="T2" fmla="*/ 2 w 30"/>
              <a:gd name="T3" fmla="*/ 10 h 26"/>
              <a:gd name="T4" fmla="*/ 11 w 30"/>
              <a:gd name="T5" fmla="*/ 26 h 26"/>
              <a:gd name="T6" fmla="*/ 15 w 30"/>
              <a:gd name="T7" fmla="*/ 17 h 26"/>
              <a:gd name="T8" fmla="*/ 15 w 30"/>
              <a:gd name="T9" fmla="*/ 17 h 26"/>
              <a:gd name="T10" fmla="*/ 14 w 30"/>
              <a:gd name="T11" fmla="*/ 16 h 26"/>
              <a:gd name="T12" fmla="*/ 12 w 30"/>
              <a:gd name="T13" fmla="*/ 15 h 26"/>
              <a:gd name="T14" fmla="*/ 12 w 30"/>
              <a:gd name="T15" fmla="*/ 13 h 26"/>
              <a:gd name="T16" fmla="*/ 15 w 30"/>
              <a:gd name="T17" fmla="*/ 10 h 26"/>
              <a:gd name="T18" fmla="*/ 16 w 30"/>
              <a:gd name="T19" fmla="*/ 10 h 26"/>
              <a:gd name="T20" fmla="*/ 18 w 30"/>
              <a:gd name="T21" fmla="*/ 14 h 26"/>
              <a:gd name="T22" fmla="*/ 17 w 30"/>
              <a:gd name="T23" fmla="*/ 15 h 26"/>
              <a:gd name="T24" fmla="*/ 28 w 30"/>
              <a:gd name="T25" fmla="*/ 17 h 26"/>
              <a:gd name="T26" fmla="*/ 19 w 30"/>
              <a:gd name="T27" fmla="*/ 0 h 26"/>
              <a:gd name="T28" fmla="*/ 15 w 30"/>
              <a:gd name="T2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" h="26">
                <a:moveTo>
                  <a:pt x="15" y="0"/>
                </a:moveTo>
                <a:cubicBezTo>
                  <a:pt x="9" y="0"/>
                  <a:pt x="4" y="4"/>
                  <a:pt x="2" y="10"/>
                </a:cubicBezTo>
                <a:cubicBezTo>
                  <a:pt x="0" y="17"/>
                  <a:pt x="4" y="24"/>
                  <a:pt x="11" y="26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6"/>
                  <a:pt x="14" y="16"/>
                </a:cubicBezTo>
                <a:cubicBezTo>
                  <a:pt x="13" y="16"/>
                  <a:pt x="13" y="16"/>
                  <a:pt x="12" y="15"/>
                </a:cubicBezTo>
                <a:cubicBezTo>
                  <a:pt x="12" y="14"/>
                  <a:pt x="12" y="13"/>
                  <a:pt x="12" y="13"/>
                </a:cubicBezTo>
                <a:cubicBezTo>
                  <a:pt x="12" y="11"/>
                  <a:pt x="14" y="10"/>
                  <a:pt x="15" y="10"/>
                </a:cubicBezTo>
                <a:cubicBezTo>
                  <a:pt x="15" y="10"/>
                  <a:pt x="16" y="10"/>
                  <a:pt x="16" y="10"/>
                </a:cubicBezTo>
                <a:cubicBezTo>
                  <a:pt x="18" y="11"/>
                  <a:pt x="19" y="13"/>
                  <a:pt x="18" y="14"/>
                </a:cubicBezTo>
                <a:cubicBezTo>
                  <a:pt x="18" y="15"/>
                  <a:pt x="18" y="15"/>
                  <a:pt x="17" y="15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0"/>
                  <a:pt x="26" y="2"/>
                  <a:pt x="19" y="0"/>
                </a:cubicBezTo>
                <a:cubicBezTo>
                  <a:pt x="18" y="0"/>
                  <a:pt x="16" y="0"/>
                  <a:pt x="15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0" name="Freeform 293"/>
          <p:cNvSpPr/>
          <p:nvPr/>
        </p:nvSpPr>
        <p:spPr bwMode="auto">
          <a:xfrm>
            <a:off x="9964908" y="2473692"/>
            <a:ext cx="131763" cy="119063"/>
          </a:xfrm>
          <a:custGeom>
            <a:avLst/>
            <a:gdLst>
              <a:gd name="T0" fmla="*/ 16 w 32"/>
              <a:gd name="T1" fmla="*/ 0 h 29"/>
              <a:gd name="T2" fmla="*/ 2 w 32"/>
              <a:gd name="T3" fmla="*/ 10 h 29"/>
              <a:gd name="T4" fmla="*/ 12 w 32"/>
              <a:gd name="T5" fmla="*/ 29 h 29"/>
              <a:gd name="T6" fmla="*/ 12 w 32"/>
              <a:gd name="T7" fmla="*/ 27 h 29"/>
              <a:gd name="T8" fmla="*/ 3 w 32"/>
              <a:gd name="T9" fmla="*/ 11 h 29"/>
              <a:gd name="T10" fmla="*/ 16 w 32"/>
              <a:gd name="T11" fmla="*/ 1 h 29"/>
              <a:gd name="T12" fmla="*/ 20 w 32"/>
              <a:gd name="T13" fmla="*/ 1 h 29"/>
              <a:gd name="T14" fmla="*/ 29 w 32"/>
              <a:gd name="T15" fmla="*/ 18 h 29"/>
              <a:gd name="T16" fmla="*/ 31 w 32"/>
              <a:gd name="T17" fmla="*/ 18 h 29"/>
              <a:gd name="T18" fmla="*/ 29 w 32"/>
              <a:gd name="T19" fmla="*/ 7 h 29"/>
              <a:gd name="T20" fmla="*/ 20 w 32"/>
              <a:gd name="T21" fmla="*/ 0 h 29"/>
              <a:gd name="T22" fmla="*/ 16 w 32"/>
              <a:gd name="T2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29">
                <a:moveTo>
                  <a:pt x="16" y="0"/>
                </a:moveTo>
                <a:cubicBezTo>
                  <a:pt x="10" y="0"/>
                  <a:pt x="4" y="4"/>
                  <a:pt x="2" y="10"/>
                </a:cubicBezTo>
                <a:cubicBezTo>
                  <a:pt x="0" y="18"/>
                  <a:pt x="4" y="26"/>
                  <a:pt x="12" y="29"/>
                </a:cubicBezTo>
                <a:cubicBezTo>
                  <a:pt x="12" y="27"/>
                  <a:pt x="12" y="27"/>
                  <a:pt x="12" y="27"/>
                </a:cubicBezTo>
                <a:cubicBezTo>
                  <a:pt x="5" y="25"/>
                  <a:pt x="1" y="18"/>
                  <a:pt x="3" y="11"/>
                </a:cubicBezTo>
                <a:cubicBezTo>
                  <a:pt x="5" y="5"/>
                  <a:pt x="10" y="1"/>
                  <a:pt x="16" y="1"/>
                </a:cubicBezTo>
                <a:cubicBezTo>
                  <a:pt x="17" y="1"/>
                  <a:pt x="19" y="1"/>
                  <a:pt x="20" y="1"/>
                </a:cubicBezTo>
                <a:cubicBezTo>
                  <a:pt x="27" y="3"/>
                  <a:pt x="31" y="11"/>
                  <a:pt x="29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2" y="15"/>
                  <a:pt x="31" y="11"/>
                  <a:pt x="29" y="7"/>
                </a:cubicBezTo>
                <a:cubicBezTo>
                  <a:pt x="27" y="4"/>
                  <a:pt x="24" y="1"/>
                  <a:pt x="20" y="0"/>
                </a:cubicBezTo>
                <a:cubicBezTo>
                  <a:pt x="19" y="0"/>
                  <a:pt x="18" y="0"/>
                  <a:pt x="16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1" name="Freeform 294"/>
          <p:cNvSpPr/>
          <p:nvPr/>
        </p:nvSpPr>
        <p:spPr bwMode="auto">
          <a:xfrm>
            <a:off x="9956971" y="2470517"/>
            <a:ext cx="142875" cy="127000"/>
          </a:xfrm>
          <a:custGeom>
            <a:avLst/>
            <a:gdLst>
              <a:gd name="T0" fmla="*/ 18 w 35"/>
              <a:gd name="T1" fmla="*/ 0 h 31"/>
              <a:gd name="T2" fmla="*/ 3 w 35"/>
              <a:gd name="T3" fmla="*/ 11 h 31"/>
              <a:gd name="T4" fmla="*/ 14 w 35"/>
              <a:gd name="T5" fmla="*/ 31 h 31"/>
              <a:gd name="T6" fmla="*/ 14 w 35"/>
              <a:gd name="T7" fmla="*/ 29 h 31"/>
              <a:gd name="T8" fmla="*/ 14 w 35"/>
              <a:gd name="T9" fmla="*/ 28 h 31"/>
              <a:gd name="T10" fmla="*/ 14 w 35"/>
              <a:gd name="T11" fmla="*/ 30 h 31"/>
              <a:gd name="T12" fmla="*/ 4 w 35"/>
              <a:gd name="T13" fmla="*/ 11 h 31"/>
              <a:gd name="T14" fmla="*/ 18 w 35"/>
              <a:gd name="T15" fmla="*/ 1 h 31"/>
              <a:gd name="T16" fmla="*/ 22 w 35"/>
              <a:gd name="T17" fmla="*/ 1 h 31"/>
              <a:gd name="T18" fmla="*/ 31 w 35"/>
              <a:gd name="T19" fmla="*/ 8 h 31"/>
              <a:gd name="T20" fmla="*/ 33 w 35"/>
              <a:gd name="T21" fmla="*/ 19 h 31"/>
              <a:gd name="T22" fmla="*/ 31 w 35"/>
              <a:gd name="T23" fmla="*/ 19 h 31"/>
              <a:gd name="T24" fmla="*/ 31 w 35"/>
              <a:gd name="T25" fmla="*/ 19 h 31"/>
              <a:gd name="T26" fmla="*/ 33 w 35"/>
              <a:gd name="T27" fmla="*/ 20 h 31"/>
              <a:gd name="T28" fmla="*/ 33 w 35"/>
              <a:gd name="T29" fmla="*/ 20 h 31"/>
              <a:gd name="T30" fmla="*/ 32 w 35"/>
              <a:gd name="T31" fmla="*/ 8 h 31"/>
              <a:gd name="T32" fmla="*/ 23 w 35"/>
              <a:gd name="T33" fmla="*/ 0 h 31"/>
              <a:gd name="T34" fmla="*/ 18 w 35"/>
              <a:gd name="T35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5" h="31">
                <a:moveTo>
                  <a:pt x="18" y="0"/>
                </a:moveTo>
                <a:cubicBezTo>
                  <a:pt x="11" y="0"/>
                  <a:pt x="5" y="4"/>
                  <a:pt x="3" y="11"/>
                </a:cubicBezTo>
                <a:cubicBezTo>
                  <a:pt x="0" y="19"/>
                  <a:pt x="5" y="28"/>
                  <a:pt x="14" y="3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8"/>
                  <a:pt x="14" y="28"/>
                </a:cubicBezTo>
                <a:cubicBezTo>
                  <a:pt x="14" y="30"/>
                  <a:pt x="14" y="30"/>
                  <a:pt x="14" y="30"/>
                </a:cubicBezTo>
                <a:cubicBezTo>
                  <a:pt x="6" y="27"/>
                  <a:pt x="2" y="19"/>
                  <a:pt x="4" y="11"/>
                </a:cubicBezTo>
                <a:cubicBezTo>
                  <a:pt x="6" y="5"/>
                  <a:pt x="12" y="1"/>
                  <a:pt x="18" y="1"/>
                </a:cubicBezTo>
                <a:cubicBezTo>
                  <a:pt x="20" y="1"/>
                  <a:pt x="21" y="1"/>
                  <a:pt x="22" y="1"/>
                </a:cubicBezTo>
                <a:cubicBezTo>
                  <a:pt x="26" y="2"/>
                  <a:pt x="29" y="5"/>
                  <a:pt x="31" y="8"/>
                </a:cubicBezTo>
                <a:cubicBezTo>
                  <a:pt x="33" y="12"/>
                  <a:pt x="34" y="16"/>
                  <a:pt x="33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3" y="20"/>
                  <a:pt x="33" y="20"/>
                </a:cubicBezTo>
                <a:cubicBezTo>
                  <a:pt x="35" y="16"/>
                  <a:pt x="34" y="12"/>
                  <a:pt x="32" y="8"/>
                </a:cubicBezTo>
                <a:cubicBezTo>
                  <a:pt x="30" y="4"/>
                  <a:pt x="27" y="1"/>
                  <a:pt x="23" y="0"/>
                </a:cubicBezTo>
                <a:cubicBezTo>
                  <a:pt x="21" y="0"/>
                  <a:pt x="20" y="0"/>
                  <a:pt x="18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2" name="Freeform 295"/>
          <p:cNvSpPr>
            <a:spLocks noEditPoints="1"/>
          </p:cNvSpPr>
          <p:nvPr/>
        </p:nvSpPr>
        <p:spPr bwMode="auto">
          <a:xfrm>
            <a:off x="10014121" y="2519729"/>
            <a:ext cx="77788" cy="77788"/>
          </a:xfrm>
          <a:custGeom>
            <a:avLst/>
            <a:gdLst>
              <a:gd name="T0" fmla="*/ 4 w 19"/>
              <a:gd name="T1" fmla="*/ 6 h 19"/>
              <a:gd name="T2" fmla="*/ 3 w 19"/>
              <a:gd name="T3" fmla="*/ 5 h 19"/>
              <a:gd name="T4" fmla="*/ 2 w 19"/>
              <a:gd name="T5" fmla="*/ 4 h 19"/>
              <a:gd name="T6" fmla="*/ 2 w 19"/>
              <a:gd name="T7" fmla="*/ 3 h 19"/>
              <a:gd name="T8" fmla="*/ 4 w 19"/>
              <a:gd name="T9" fmla="*/ 1 h 19"/>
              <a:gd name="T10" fmla="*/ 5 w 19"/>
              <a:gd name="T11" fmla="*/ 1 h 19"/>
              <a:gd name="T12" fmla="*/ 6 w 19"/>
              <a:gd name="T13" fmla="*/ 4 h 19"/>
              <a:gd name="T14" fmla="*/ 5 w 19"/>
              <a:gd name="T15" fmla="*/ 5 h 19"/>
              <a:gd name="T16" fmla="*/ 5 w 19"/>
              <a:gd name="T17" fmla="*/ 5 h 19"/>
              <a:gd name="T18" fmla="*/ 5 w 19"/>
              <a:gd name="T19" fmla="*/ 5 h 19"/>
              <a:gd name="T20" fmla="*/ 4 w 19"/>
              <a:gd name="T21" fmla="*/ 6 h 19"/>
              <a:gd name="T22" fmla="*/ 4 w 19"/>
              <a:gd name="T23" fmla="*/ 0 h 19"/>
              <a:gd name="T24" fmla="*/ 1 w 19"/>
              <a:gd name="T25" fmla="*/ 3 h 19"/>
              <a:gd name="T26" fmla="*/ 1 w 19"/>
              <a:gd name="T27" fmla="*/ 5 h 19"/>
              <a:gd name="T28" fmla="*/ 3 w 19"/>
              <a:gd name="T29" fmla="*/ 6 h 19"/>
              <a:gd name="T30" fmla="*/ 4 w 19"/>
              <a:gd name="T31" fmla="*/ 7 h 19"/>
              <a:gd name="T32" fmla="*/ 4 w 19"/>
              <a:gd name="T33" fmla="*/ 7 h 19"/>
              <a:gd name="T34" fmla="*/ 0 w 19"/>
              <a:gd name="T35" fmla="*/ 16 h 19"/>
              <a:gd name="T36" fmla="*/ 0 w 19"/>
              <a:gd name="T37" fmla="*/ 17 h 19"/>
              <a:gd name="T38" fmla="*/ 0 w 19"/>
              <a:gd name="T39" fmla="*/ 19 h 19"/>
              <a:gd name="T40" fmla="*/ 0 w 19"/>
              <a:gd name="T41" fmla="*/ 19 h 19"/>
              <a:gd name="T42" fmla="*/ 0 w 19"/>
              <a:gd name="T43" fmla="*/ 19 h 19"/>
              <a:gd name="T44" fmla="*/ 6 w 19"/>
              <a:gd name="T45" fmla="*/ 6 h 19"/>
              <a:gd name="T46" fmla="*/ 19 w 19"/>
              <a:gd name="T47" fmla="*/ 8 h 19"/>
              <a:gd name="T48" fmla="*/ 19 w 19"/>
              <a:gd name="T49" fmla="*/ 8 h 19"/>
              <a:gd name="T50" fmla="*/ 17 w 19"/>
              <a:gd name="T51" fmla="*/ 7 h 19"/>
              <a:gd name="T52" fmla="*/ 17 w 19"/>
              <a:gd name="T53" fmla="*/ 7 h 19"/>
              <a:gd name="T54" fmla="*/ 6 w 19"/>
              <a:gd name="T55" fmla="*/ 5 h 19"/>
              <a:gd name="T56" fmla="*/ 7 w 19"/>
              <a:gd name="T57" fmla="*/ 4 h 19"/>
              <a:gd name="T58" fmla="*/ 5 w 19"/>
              <a:gd name="T59" fmla="*/ 0 h 19"/>
              <a:gd name="T60" fmla="*/ 4 w 19"/>
              <a:gd name="T6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" h="19">
                <a:moveTo>
                  <a:pt x="4" y="6"/>
                </a:moveTo>
                <a:cubicBezTo>
                  <a:pt x="4" y="6"/>
                  <a:pt x="4" y="6"/>
                  <a:pt x="3" y="5"/>
                </a:cubicBezTo>
                <a:cubicBezTo>
                  <a:pt x="3" y="5"/>
                  <a:pt x="2" y="5"/>
                  <a:pt x="2" y="4"/>
                </a:cubicBezTo>
                <a:cubicBezTo>
                  <a:pt x="2" y="4"/>
                  <a:pt x="2" y="3"/>
                  <a:pt x="2" y="3"/>
                </a:cubicBezTo>
                <a:cubicBezTo>
                  <a:pt x="2" y="2"/>
                  <a:pt x="3" y="1"/>
                  <a:pt x="4" y="1"/>
                </a:cubicBezTo>
                <a:cubicBezTo>
                  <a:pt x="5" y="1"/>
                  <a:pt x="5" y="1"/>
                  <a:pt x="5" y="1"/>
                </a:cubicBezTo>
                <a:cubicBezTo>
                  <a:pt x="6" y="2"/>
                  <a:pt x="6" y="3"/>
                  <a:pt x="6" y="4"/>
                </a:cubicBezTo>
                <a:cubicBezTo>
                  <a:pt x="6" y="5"/>
                  <a:pt x="6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4" y="6"/>
                  <a:pt x="4" y="6"/>
                </a:cubicBezTo>
                <a:moveTo>
                  <a:pt x="4" y="0"/>
                </a:moveTo>
                <a:cubicBezTo>
                  <a:pt x="3" y="0"/>
                  <a:pt x="1" y="1"/>
                  <a:pt x="1" y="3"/>
                </a:cubicBezTo>
                <a:cubicBezTo>
                  <a:pt x="1" y="3"/>
                  <a:pt x="1" y="4"/>
                  <a:pt x="1" y="5"/>
                </a:cubicBezTo>
                <a:cubicBezTo>
                  <a:pt x="2" y="6"/>
                  <a:pt x="2" y="6"/>
                  <a:pt x="3" y="6"/>
                </a:cubicBezTo>
                <a:cubicBezTo>
                  <a:pt x="3" y="6"/>
                  <a:pt x="4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7"/>
                  <a:pt x="0" y="17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6" y="6"/>
                  <a:pt x="6" y="6"/>
                  <a:pt x="6" y="6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6" y="5"/>
                  <a:pt x="6" y="5"/>
                  <a:pt x="6" y="5"/>
                </a:cubicBezTo>
                <a:cubicBezTo>
                  <a:pt x="7" y="5"/>
                  <a:pt x="7" y="5"/>
                  <a:pt x="7" y="4"/>
                </a:cubicBezTo>
                <a:cubicBezTo>
                  <a:pt x="8" y="3"/>
                  <a:pt x="7" y="1"/>
                  <a:pt x="5" y="0"/>
                </a:cubic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3" name="Freeform 296"/>
          <p:cNvSpPr/>
          <p:nvPr/>
        </p:nvSpPr>
        <p:spPr bwMode="auto">
          <a:xfrm>
            <a:off x="10687221" y="2773729"/>
            <a:ext cx="220663" cy="165100"/>
          </a:xfrm>
          <a:custGeom>
            <a:avLst/>
            <a:gdLst>
              <a:gd name="T0" fmla="*/ 34 w 54"/>
              <a:gd name="T1" fmla="*/ 0 h 40"/>
              <a:gd name="T2" fmla="*/ 25 w 54"/>
              <a:gd name="T3" fmla="*/ 3 h 40"/>
              <a:gd name="T4" fmla="*/ 20 w 54"/>
              <a:gd name="T5" fmla="*/ 2 h 40"/>
              <a:gd name="T6" fmla="*/ 8 w 54"/>
              <a:gd name="T7" fmla="*/ 10 h 40"/>
              <a:gd name="T8" fmla="*/ 0 w 54"/>
              <a:gd name="T9" fmla="*/ 7 h 40"/>
              <a:gd name="T10" fmla="*/ 5 w 54"/>
              <a:gd name="T11" fmla="*/ 40 h 40"/>
              <a:gd name="T12" fmla="*/ 48 w 54"/>
              <a:gd name="T13" fmla="*/ 40 h 40"/>
              <a:gd name="T14" fmla="*/ 54 w 54"/>
              <a:gd name="T15" fmla="*/ 7 h 40"/>
              <a:gd name="T16" fmla="*/ 47 w 54"/>
              <a:gd name="T17" fmla="*/ 8 h 40"/>
              <a:gd name="T18" fmla="*/ 34 w 54"/>
              <a:gd name="T1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4" h="40">
                <a:moveTo>
                  <a:pt x="34" y="0"/>
                </a:moveTo>
                <a:cubicBezTo>
                  <a:pt x="32" y="2"/>
                  <a:pt x="28" y="3"/>
                  <a:pt x="25" y="3"/>
                </a:cubicBezTo>
                <a:cubicBezTo>
                  <a:pt x="23" y="3"/>
                  <a:pt x="21" y="3"/>
                  <a:pt x="20" y="2"/>
                </a:cubicBezTo>
                <a:cubicBezTo>
                  <a:pt x="18" y="7"/>
                  <a:pt x="13" y="10"/>
                  <a:pt x="8" y="10"/>
                </a:cubicBezTo>
                <a:cubicBezTo>
                  <a:pt x="5" y="10"/>
                  <a:pt x="2" y="9"/>
                  <a:pt x="0" y="7"/>
                </a:cubicBezTo>
                <a:cubicBezTo>
                  <a:pt x="5" y="40"/>
                  <a:pt x="5" y="40"/>
                  <a:pt x="5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54" y="7"/>
                  <a:pt x="54" y="7"/>
                  <a:pt x="54" y="7"/>
                </a:cubicBezTo>
                <a:cubicBezTo>
                  <a:pt x="52" y="8"/>
                  <a:pt x="50" y="8"/>
                  <a:pt x="47" y="8"/>
                </a:cubicBezTo>
                <a:cubicBezTo>
                  <a:pt x="41" y="8"/>
                  <a:pt x="36" y="5"/>
                  <a:pt x="34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4" name="Freeform 297"/>
          <p:cNvSpPr/>
          <p:nvPr/>
        </p:nvSpPr>
        <p:spPr bwMode="auto">
          <a:xfrm>
            <a:off x="10658646" y="2584817"/>
            <a:ext cx="282575" cy="217488"/>
          </a:xfrm>
          <a:custGeom>
            <a:avLst/>
            <a:gdLst>
              <a:gd name="T0" fmla="*/ 65 w 69"/>
              <a:gd name="T1" fmla="*/ 27 h 53"/>
              <a:gd name="T2" fmla="*/ 67 w 69"/>
              <a:gd name="T3" fmla="*/ 21 h 53"/>
              <a:gd name="T4" fmla="*/ 52 w 69"/>
              <a:gd name="T5" fmla="*/ 6 h 53"/>
              <a:gd name="T6" fmla="*/ 49 w 69"/>
              <a:gd name="T7" fmla="*/ 7 h 53"/>
              <a:gd name="T8" fmla="*/ 36 w 69"/>
              <a:gd name="T9" fmla="*/ 0 h 53"/>
              <a:gd name="T10" fmla="*/ 22 w 69"/>
              <a:gd name="T11" fmla="*/ 10 h 53"/>
              <a:gd name="T12" fmla="*/ 15 w 69"/>
              <a:gd name="T13" fmla="*/ 8 h 53"/>
              <a:gd name="T14" fmla="*/ 0 w 69"/>
              <a:gd name="T15" fmla="*/ 22 h 53"/>
              <a:gd name="T16" fmla="*/ 2 w 69"/>
              <a:gd name="T17" fmla="*/ 30 h 53"/>
              <a:gd name="T18" fmla="*/ 0 w 69"/>
              <a:gd name="T19" fmla="*/ 39 h 53"/>
              <a:gd name="T20" fmla="*/ 7 w 69"/>
              <a:gd name="T21" fmla="*/ 51 h 53"/>
              <a:gd name="T22" fmla="*/ 15 w 69"/>
              <a:gd name="T23" fmla="*/ 53 h 53"/>
              <a:gd name="T24" fmla="*/ 27 w 69"/>
              <a:gd name="T25" fmla="*/ 46 h 53"/>
              <a:gd name="T26" fmla="*/ 32 w 69"/>
              <a:gd name="T27" fmla="*/ 47 h 53"/>
              <a:gd name="T28" fmla="*/ 41 w 69"/>
              <a:gd name="T29" fmla="*/ 43 h 53"/>
              <a:gd name="T30" fmla="*/ 54 w 69"/>
              <a:gd name="T31" fmla="*/ 52 h 53"/>
              <a:gd name="T32" fmla="*/ 61 w 69"/>
              <a:gd name="T33" fmla="*/ 50 h 53"/>
              <a:gd name="T34" fmla="*/ 69 w 69"/>
              <a:gd name="T35" fmla="*/ 37 h 53"/>
              <a:gd name="T36" fmla="*/ 65 w 69"/>
              <a:gd name="T37" fmla="*/ 2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9" h="53">
                <a:moveTo>
                  <a:pt x="65" y="27"/>
                </a:moveTo>
                <a:cubicBezTo>
                  <a:pt x="66" y="25"/>
                  <a:pt x="67" y="23"/>
                  <a:pt x="67" y="21"/>
                </a:cubicBezTo>
                <a:cubicBezTo>
                  <a:pt x="67" y="13"/>
                  <a:pt x="60" y="6"/>
                  <a:pt x="52" y="6"/>
                </a:cubicBezTo>
                <a:cubicBezTo>
                  <a:pt x="51" y="6"/>
                  <a:pt x="50" y="6"/>
                  <a:pt x="49" y="7"/>
                </a:cubicBezTo>
                <a:cubicBezTo>
                  <a:pt x="46" y="3"/>
                  <a:pt x="41" y="0"/>
                  <a:pt x="36" y="0"/>
                </a:cubicBezTo>
                <a:cubicBezTo>
                  <a:pt x="30" y="0"/>
                  <a:pt x="24" y="4"/>
                  <a:pt x="22" y="10"/>
                </a:cubicBezTo>
                <a:cubicBezTo>
                  <a:pt x="20" y="9"/>
                  <a:pt x="17" y="8"/>
                  <a:pt x="15" y="8"/>
                </a:cubicBezTo>
                <a:cubicBezTo>
                  <a:pt x="7" y="8"/>
                  <a:pt x="0" y="14"/>
                  <a:pt x="0" y="22"/>
                </a:cubicBezTo>
                <a:cubicBezTo>
                  <a:pt x="0" y="25"/>
                  <a:pt x="1" y="28"/>
                  <a:pt x="2" y="30"/>
                </a:cubicBezTo>
                <a:cubicBezTo>
                  <a:pt x="1" y="33"/>
                  <a:pt x="0" y="36"/>
                  <a:pt x="0" y="39"/>
                </a:cubicBezTo>
                <a:cubicBezTo>
                  <a:pt x="0" y="44"/>
                  <a:pt x="3" y="48"/>
                  <a:pt x="7" y="51"/>
                </a:cubicBezTo>
                <a:cubicBezTo>
                  <a:pt x="9" y="52"/>
                  <a:pt x="12" y="53"/>
                  <a:pt x="15" y="53"/>
                </a:cubicBezTo>
                <a:cubicBezTo>
                  <a:pt x="20" y="53"/>
                  <a:pt x="25" y="50"/>
                  <a:pt x="27" y="46"/>
                </a:cubicBezTo>
                <a:cubicBezTo>
                  <a:pt x="28" y="46"/>
                  <a:pt x="30" y="47"/>
                  <a:pt x="32" y="47"/>
                </a:cubicBezTo>
                <a:cubicBezTo>
                  <a:pt x="35" y="47"/>
                  <a:pt x="39" y="45"/>
                  <a:pt x="41" y="43"/>
                </a:cubicBezTo>
                <a:cubicBezTo>
                  <a:pt x="43" y="48"/>
                  <a:pt x="48" y="52"/>
                  <a:pt x="54" y="52"/>
                </a:cubicBezTo>
                <a:cubicBezTo>
                  <a:pt x="57" y="52"/>
                  <a:pt x="59" y="51"/>
                  <a:pt x="61" y="50"/>
                </a:cubicBezTo>
                <a:cubicBezTo>
                  <a:pt x="66" y="48"/>
                  <a:pt x="69" y="43"/>
                  <a:pt x="69" y="37"/>
                </a:cubicBezTo>
                <a:cubicBezTo>
                  <a:pt x="69" y="33"/>
                  <a:pt x="68" y="30"/>
                  <a:pt x="65" y="2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5" name="Oval 349"/>
          <p:cNvSpPr>
            <a:spLocks noChangeArrowheads="1"/>
          </p:cNvSpPr>
          <p:nvPr/>
        </p:nvSpPr>
        <p:spPr bwMode="auto">
          <a:xfrm>
            <a:off x="8440908" y="3348404"/>
            <a:ext cx="98425" cy="9842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6" name="Oval 350"/>
          <p:cNvSpPr>
            <a:spLocks noChangeArrowheads="1"/>
          </p:cNvSpPr>
          <p:nvPr/>
        </p:nvSpPr>
        <p:spPr bwMode="auto">
          <a:xfrm>
            <a:off x="8544096" y="3348404"/>
            <a:ext cx="96838" cy="9842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7" name="Freeform 351"/>
          <p:cNvSpPr/>
          <p:nvPr/>
        </p:nvSpPr>
        <p:spPr bwMode="auto">
          <a:xfrm>
            <a:off x="8593308" y="3348404"/>
            <a:ext cx="146050" cy="185738"/>
          </a:xfrm>
          <a:custGeom>
            <a:avLst/>
            <a:gdLst>
              <a:gd name="T0" fmla="*/ 36 w 36"/>
              <a:gd name="T1" fmla="*/ 12 h 45"/>
              <a:gd name="T2" fmla="*/ 24 w 36"/>
              <a:gd name="T3" fmla="*/ 0 h 45"/>
              <a:gd name="T4" fmla="*/ 12 w 36"/>
              <a:gd name="T5" fmla="*/ 12 h 45"/>
              <a:gd name="T6" fmla="*/ 17 w 36"/>
              <a:gd name="T7" fmla="*/ 22 h 45"/>
              <a:gd name="T8" fmla="*/ 13 w 36"/>
              <a:gd name="T9" fmla="*/ 21 h 45"/>
              <a:gd name="T10" fmla="*/ 0 w 36"/>
              <a:gd name="T11" fmla="*/ 33 h 45"/>
              <a:gd name="T12" fmla="*/ 13 w 36"/>
              <a:gd name="T13" fmla="*/ 45 h 45"/>
              <a:gd name="T14" fmla="*/ 25 w 36"/>
              <a:gd name="T15" fmla="*/ 33 h 45"/>
              <a:gd name="T16" fmla="*/ 20 w 36"/>
              <a:gd name="T17" fmla="*/ 23 h 45"/>
              <a:gd name="T18" fmla="*/ 24 w 36"/>
              <a:gd name="T19" fmla="*/ 24 h 45"/>
              <a:gd name="T20" fmla="*/ 36 w 36"/>
              <a:gd name="T21" fmla="*/ 1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" h="45">
                <a:moveTo>
                  <a:pt x="36" y="12"/>
                </a:moveTo>
                <a:cubicBezTo>
                  <a:pt x="36" y="6"/>
                  <a:pt x="31" y="0"/>
                  <a:pt x="24" y="0"/>
                </a:cubicBezTo>
                <a:cubicBezTo>
                  <a:pt x="18" y="0"/>
                  <a:pt x="12" y="6"/>
                  <a:pt x="12" y="12"/>
                </a:cubicBezTo>
                <a:cubicBezTo>
                  <a:pt x="12" y="16"/>
                  <a:pt x="14" y="20"/>
                  <a:pt x="17" y="22"/>
                </a:cubicBezTo>
                <a:cubicBezTo>
                  <a:pt x="16" y="21"/>
                  <a:pt x="14" y="21"/>
                  <a:pt x="13" y="21"/>
                </a:cubicBezTo>
                <a:cubicBezTo>
                  <a:pt x="6" y="21"/>
                  <a:pt x="0" y="27"/>
                  <a:pt x="0" y="33"/>
                </a:cubicBezTo>
                <a:cubicBezTo>
                  <a:pt x="0" y="40"/>
                  <a:pt x="6" y="45"/>
                  <a:pt x="13" y="45"/>
                </a:cubicBezTo>
                <a:cubicBezTo>
                  <a:pt x="19" y="45"/>
                  <a:pt x="25" y="40"/>
                  <a:pt x="25" y="33"/>
                </a:cubicBezTo>
                <a:cubicBezTo>
                  <a:pt x="25" y="29"/>
                  <a:pt x="23" y="26"/>
                  <a:pt x="20" y="23"/>
                </a:cubicBezTo>
                <a:cubicBezTo>
                  <a:pt x="21" y="24"/>
                  <a:pt x="23" y="24"/>
                  <a:pt x="24" y="24"/>
                </a:cubicBezTo>
                <a:cubicBezTo>
                  <a:pt x="31" y="24"/>
                  <a:pt x="36" y="19"/>
                  <a:pt x="36" y="1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8" name="Oval 352"/>
          <p:cNvSpPr>
            <a:spLocks noChangeArrowheads="1"/>
          </p:cNvSpPr>
          <p:nvPr/>
        </p:nvSpPr>
        <p:spPr bwMode="auto">
          <a:xfrm>
            <a:off x="8494883" y="3435717"/>
            <a:ext cx="98425" cy="9842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9" name="Oval 353"/>
          <p:cNvSpPr>
            <a:spLocks noChangeArrowheads="1"/>
          </p:cNvSpPr>
          <p:nvPr/>
        </p:nvSpPr>
        <p:spPr bwMode="auto">
          <a:xfrm>
            <a:off x="8544096" y="3521442"/>
            <a:ext cx="101600" cy="9842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0" name="Freeform 354"/>
          <p:cNvSpPr/>
          <p:nvPr/>
        </p:nvSpPr>
        <p:spPr bwMode="auto">
          <a:xfrm>
            <a:off x="8415508" y="3208704"/>
            <a:ext cx="373063" cy="250825"/>
          </a:xfrm>
          <a:custGeom>
            <a:avLst/>
            <a:gdLst>
              <a:gd name="T0" fmla="*/ 0 w 91"/>
              <a:gd name="T1" fmla="*/ 41 h 61"/>
              <a:gd name="T2" fmla="*/ 1 w 91"/>
              <a:gd name="T3" fmla="*/ 40 h 61"/>
              <a:gd name="T4" fmla="*/ 32 w 91"/>
              <a:gd name="T5" fmla="*/ 20 h 61"/>
              <a:gd name="T6" fmla="*/ 43 w 91"/>
              <a:gd name="T7" fmla="*/ 20 h 61"/>
              <a:gd name="T8" fmla="*/ 43 w 91"/>
              <a:gd name="T9" fmla="*/ 3 h 61"/>
              <a:gd name="T10" fmla="*/ 46 w 91"/>
              <a:gd name="T11" fmla="*/ 2 h 61"/>
              <a:gd name="T12" fmla="*/ 49 w 91"/>
              <a:gd name="T13" fmla="*/ 22 h 61"/>
              <a:gd name="T14" fmla="*/ 85 w 91"/>
              <a:gd name="T15" fmla="*/ 39 h 61"/>
              <a:gd name="T16" fmla="*/ 68 w 91"/>
              <a:gd name="T17" fmla="*/ 32 h 61"/>
              <a:gd name="T18" fmla="*/ 56 w 91"/>
              <a:gd name="T19" fmla="*/ 39 h 61"/>
              <a:gd name="T20" fmla="*/ 50 w 91"/>
              <a:gd name="T21" fmla="*/ 29 h 61"/>
              <a:gd name="T22" fmla="*/ 31 w 91"/>
              <a:gd name="T23" fmla="*/ 36 h 61"/>
              <a:gd name="T24" fmla="*/ 27 w 91"/>
              <a:gd name="T25" fmla="*/ 34 h 61"/>
              <a:gd name="T26" fmla="*/ 0 w 91"/>
              <a:gd name="T27" fmla="*/ 4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1" h="61">
                <a:moveTo>
                  <a:pt x="0" y="41"/>
                </a:moveTo>
                <a:cubicBezTo>
                  <a:pt x="0" y="41"/>
                  <a:pt x="1" y="41"/>
                  <a:pt x="1" y="40"/>
                </a:cubicBezTo>
                <a:cubicBezTo>
                  <a:pt x="3" y="34"/>
                  <a:pt x="11" y="20"/>
                  <a:pt x="32" y="20"/>
                </a:cubicBezTo>
                <a:cubicBezTo>
                  <a:pt x="43" y="20"/>
                  <a:pt x="43" y="20"/>
                  <a:pt x="43" y="20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3"/>
                  <a:pt x="45" y="0"/>
                  <a:pt x="46" y="2"/>
                </a:cubicBezTo>
                <a:cubicBezTo>
                  <a:pt x="46" y="10"/>
                  <a:pt x="49" y="22"/>
                  <a:pt x="49" y="22"/>
                </a:cubicBezTo>
                <a:cubicBezTo>
                  <a:pt x="49" y="22"/>
                  <a:pt x="79" y="18"/>
                  <a:pt x="85" y="39"/>
                </a:cubicBezTo>
                <a:cubicBezTo>
                  <a:pt x="91" y="61"/>
                  <a:pt x="81" y="32"/>
                  <a:pt x="68" y="32"/>
                </a:cubicBezTo>
                <a:cubicBezTo>
                  <a:pt x="56" y="31"/>
                  <a:pt x="56" y="39"/>
                  <a:pt x="56" y="39"/>
                </a:cubicBezTo>
                <a:cubicBezTo>
                  <a:pt x="50" y="29"/>
                  <a:pt x="50" y="29"/>
                  <a:pt x="50" y="29"/>
                </a:cubicBezTo>
                <a:cubicBezTo>
                  <a:pt x="31" y="36"/>
                  <a:pt x="31" y="36"/>
                  <a:pt x="31" y="36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6" y="20"/>
                  <a:pt x="0" y="4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1" name="Freeform 355"/>
          <p:cNvSpPr>
            <a:spLocks noEditPoints="1"/>
          </p:cNvSpPr>
          <p:nvPr/>
        </p:nvSpPr>
        <p:spPr bwMode="auto">
          <a:xfrm>
            <a:off x="9169571" y="3246804"/>
            <a:ext cx="481013" cy="327025"/>
          </a:xfrm>
          <a:custGeom>
            <a:avLst/>
            <a:gdLst>
              <a:gd name="T0" fmla="*/ 116 w 117"/>
              <a:gd name="T1" fmla="*/ 25 h 80"/>
              <a:gd name="T2" fmla="*/ 112 w 117"/>
              <a:gd name="T3" fmla="*/ 15 h 80"/>
              <a:gd name="T4" fmla="*/ 96 w 117"/>
              <a:gd name="T5" fmla="*/ 5 h 80"/>
              <a:gd name="T6" fmla="*/ 79 w 117"/>
              <a:gd name="T7" fmla="*/ 1 h 80"/>
              <a:gd name="T8" fmla="*/ 47 w 117"/>
              <a:gd name="T9" fmla="*/ 2 h 80"/>
              <a:gd name="T10" fmla="*/ 18 w 117"/>
              <a:gd name="T11" fmla="*/ 16 h 80"/>
              <a:gd name="T12" fmla="*/ 2 w 117"/>
              <a:gd name="T13" fmla="*/ 43 h 80"/>
              <a:gd name="T14" fmla="*/ 2 w 117"/>
              <a:gd name="T15" fmla="*/ 62 h 80"/>
              <a:gd name="T16" fmla="*/ 19 w 117"/>
              <a:gd name="T17" fmla="*/ 76 h 80"/>
              <a:gd name="T18" fmla="*/ 37 w 117"/>
              <a:gd name="T19" fmla="*/ 80 h 80"/>
              <a:gd name="T20" fmla="*/ 56 w 117"/>
              <a:gd name="T21" fmla="*/ 79 h 80"/>
              <a:gd name="T22" fmla="*/ 57 w 117"/>
              <a:gd name="T23" fmla="*/ 79 h 80"/>
              <a:gd name="T24" fmla="*/ 57 w 117"/>
              <a:gd name="T25" fmla="*/ 79 h 80"/>
              <a:gd name="T26" fmla="*/ 65 w 117"/>
              <a:gd name="T27" fmla="*/ 74 h 80"/>
              <a:gd name="T28" fmla="*/ 67 w 117"/>
              <a:gd name="T29" fmla="*/ 64 h 80"/>
              <a:gd name="T30" fmla="*/ 65 w 117"/>
              <a:gd name="T31" fmla="*/ 59 h 80"/>
              <a:gd name="T32" fmla="*/ 56 w 117"/>
              <a:gd name="T33" fmla="*/ 46 h 80"/>
              <a:gd name="T34" fmla="*/ 56 w 117"/>
              <a:gd name="T35" fmla="*/ 42 h 80"/>
              <a:gd name="T36" fmla="*/ 58 w 117"/>
              <a:gd name="T37" fmla="*/ 39 h 80"/>
              <a:gd name="T38" fmla="*/ 59 w 117"/>
              <a:gd name="T39" fmla="*/ 38 h 80"/>
              <a:gd name="T40" fmla="*/ 59 w 117"/>
              <a:gd name="T41" fmla="*/ 38 h 80"/>
              <a:gd name="T42" fmla="*/ 60 w 117"/>
              <a:gd name="T43" fmla="*/ 38 h 80"/>
              <a:gd name="T44" fmla="*/ 62 w 117"/>
              <a:gd name="T45" fmla="*/ 37 h 80"/>
              <a:gd name="T46" fmla="*/ 66 w 117"/>
              <a:gd name="T47" fmla="*/ 38 h 80"/>
              <a:gd name="T48" fmla="*/ 71 w 117"/>
              <a:gd name="T49" fmla="*/ 42 h 80"/>
              <a:gd name="T50" fmla="*/ 78 w 117"/>
              <a:gd name="T51" fmla="*/ 48 h 80"/>
              <a:gd name="T52" fmla="*/ 88 w 117"/>
              <a:gd name="T53" fmla="*/ 52 h 80"/>
              <a:gd name="T54" fmla="*/ 99 w 117"/>
              <a:gd name="T55" fmla="*/ 50 h 80"/>
              <a:gd name="T56" fmla="*/ 107 w 117"/>
              <a:gd name="T57" fmla="*/ 44 h 80"/>
              <a:gd name="T58" fmla="*/ 114 w 117"/>
              <a:gd name="T59" fmla="*/ 37 h 80"/>
              <a:gd name="T60" fmla="*/ 116 w 117"/>
              <a:gd name="T61" fmla="*/ 25 h 80"/>
              <a:gd name="T62" fmla="*/ 59 w 117"/>
              <a:gd name="T63" fmla="*/ 38 h 80"/>
              <a:gd name="T64" fmla="*/ 59 w 117"/>
              <a:gd name="T65" fmla="*/ 38 h 80"/>
              <a:gd name="T66" fmla="*/ 107 w 117"/>
              <a:gd name="T67" fmla="*/ 33 h 80"/>
              <a:gd name="T68" fmla="*/ 96 w 117"/>
              <a:gd name="T69" fmla="*/ 43 h 80"/>
              <a:gd name="T70" fmla="*/ 89 w 117"/>
              <a:gd name="T71" fmla="*/ 44 h 80"/>
              <a:gd name="T72" fmla="*/ 82 w 117"/>
              <a:gd name="T73" fmla="*/ 41 h 80"/>
              <a:gd name="T74" fmla="*/ 69 w 117"/>
              <a:gd name="T75" fmla="*/ 32 h 80"/>
              <a:gd name="T76" fmla="*/ 61 w 117"/>
              <a:gd name="T77" fmla="*/ 30 h 80"/>
              <a:gd name="T78" fmla="*/ 54 w 117"/>
              <a:gd name="T79" fmla="*/ 34 h 80"/>
              <a:gd name="T80" fmla="*/ 50 w 117"/>
              <a:gd name="T81" fmla="*/ 41 h 80"/>
              <a:gd name="T82" fmla="*/ 51 w 117"/>
              <a:gd name="T83" fmla="*/ 49 h 80"/>
              <a:gd name="T84" fmla="*/ 61 w 117"/>
              <a:gd name="T85" fmla="*/ 61 h 80"/>
              <a:gd name="T86" fmla="*/ 62 w 117"/>
              <a:gd name="T87" fmla="*/ 68 h 80"/>
              <a:gd name="T88" fmla="*/ 56 w 117"/>
              <a:gd name="T89" fmla="*/ 72 h 80"/>
              <a:gd name="T90" fmla="*/ 37 w 117"/>
              <a:gd name="T91" fmla="*/ 73 h 80"/>
              <a:gd name="T92" fmla="*/ 19 w 117"/>
              <a:gd name="T93" fmla="*/ 71 h 80"/>
              <a:gd name="T94" fmla="*/ 5 w 117"/>
              <a:gd name="T95" fmla="*/ 61 h 80"/>
              <a:gd name="T96" fmla="*/ 2 w 117"/>
              <a:gd name="T97" fmla="*/ 43 h 80"/>
              <a:gd name="T98" fmla="*/ 19 w 117"/>
              <a:gd name="T99" fmla="*/ 17 h 80"/>
              <a:gd name="T100" fmla="*/ 47 w 117"/>
              <a:gd name="T101" fmla="*/ 5 h 80"/>
              <a:gd name="T102" fmla="*/ 78 w 117"/>
              <a:gd name="T103" fmla="*/ 6 h 80"/>
              <a:gd name="T104" fmla="*/ 94 w 117"/>
              <a:gd name="T105" fmla="*/ 11 h 80"/>
              <a:gd name="T106" fmla="*/ 106 w 117"/>
              <a:gd name="T107" fmla="*/ 19 h 80"/>
              <a:gd name="T108" fmla="*/ 109 w 117"/>
              <a:gd name="T109" fmla="*/ 26 h 80"/>
              <a:gd name="T110" fmla="*/ 107 w 117"/>
              <a:gd name="T111" fmla="*/ 3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7" h="80">
                <a:moveTo>
                  <a:pt x="116" y="25"/>
                </a:moveTo>
                <a:cubicBezTo>
                  <a:pt x="116" y="21"/>
                  <a:pt x="114" y="17"/>
                  <a:pt x="112" y="15"/>
                </a:cubicBezTo>
                <a:cubicBezTo>
                  <a:pt x="107" y="9"/>
                  <a:pt x="101" y="7"/>
                  <a:pt x="96" y="5"/>
                </a:cubicBezTo>
                <a:cubicBezTo>
                  <a:pt x="90" y="3"/>
                  <a:pt x="85" y="2"/>
                  <a:pt x="79" y="1"/>
                </a:cubicBezTo>
                <a:cubicBezTo>
                  <a:pt x="68" y="0"/>
                  <a:pt x="58" y="1"/>
                  <a:pt x="47" y="2"/>
                </a:cubicBezTo>
                <a:cubicBezTo>
                  <a:pt x="36" y="4"/>
                  <a:pt x="26" y="9"/>
                  <a:pt x="18" y="16"/>
                </a:cubicBezTo>
                <a:cubicBezTo>
                  <a:pt x="10" y="23"/>
                  <a:pt x="4" y="32"/>
                  <a:pt x="2" y="43"/>
                </a:cubicBezTo>
                <a:cubicBezTo>
                  <a:pt x="1" y="51"/>
                  <a:pt x="0" y="52"/>
                  <a:pt x="2" y="62"/>
                </a:cubicBezTo>
                <a:cubicBezTo>
                  <a:pt x="4" y="68"/>
                  <a:pt x="7" y="72"/>
                  <a:pt x="19" y="76"/>
                </a:cubicBezTo>
                <a:cubicBezTo>
                  <a:pt x="25" y="78"/>
                  <a:pt x="31" y="79"/>
                  <a:pt x="37" y="80"/>
                </a:cubicBezTo>
                <a:cubicBezTo>
                  <a:pt x="44" y="80"/>
                  <a:pt x="50" y="80"/>
                  <a:pt x="56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60" y="78"/>
                  <a:pt x="63" y="77"/>
                  <a:pt x="65" y="74"/>
                </a:cubicBezTo>
                <a:cubicBezTo>
                  <a:pt x="67" y="72"/>
                  <a:pt x="69" y="68"/>
                  <a:pt x="67" y="64"/>
                </a:cubicBezTo>
                <a:cubicBezTo>
                  <a:pt x="67" y="62"/>
                  <a:pt x="66" y="60"/>
                  <a:pt x="65" y="59"/>
                </a:cubicBezTo>
                <a:cubicBezTo>
                  <a:pt x="62" y="53"/>
                  <a:pt x="58" y="50"/>
                  <a:pt x="56" y="46"/>
                </a:cubicBezTo>
                <a:cubicBezTo>
                  <a:pt x="55" y="44"/>
                  <a:pt x="55" y="42"/>
                  <a:pt x="56" y="42"/>
                </a:cubicBezTo>
                <a:cubicBezTo>
                  <a:pt x="56" y="41"/>
                  <a:pt x="57" y="40"/>
                  <a:pt x="58" y="39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7"/>
                  <a:pt x="62" y="37"/>
                  <a:pt x="62" y="37"/>
                </a:cubicBezTo>
                <a:cubicBezTo>
                  <a:pt x="63" y="37"/>
                  <a:pt x="64" y="37"/>
                  <a:pt x="66" y="38"/>
                </a:cubicBezTo>
                <a:cubicBezTo>
                  <a:pt x="67" y="39"/>
                  <a:pt x="69" y="40"/>
                  <a:pt x="71" y="42"/>
                </a:cubicBezTo>
                <a:cubicBezTo>
                  <a:pt x="73" y="44"/>
                  <a:pt x="75" y="46"/>
                  <a:pt x="78" y="48"/>
                </a:cubicBezTo>
                <a:cubicBezTo>
                  <a:pt x="80" y="49"/>
                  <a:pt x="84" y="51"/>
                  <a:pt x="88" y="52"/>
                </a:cubicBezTo>
                <a:cubicBezTo>
                  <a:pt x="92" y="53"/>
                  <a:pt x="96" y="51"/>
                  <a:pt x="99" y="50"/>
                </a:cubicBezTo>
                <a:cubicBezTo>
                  <a:pt x="102" y="48"/>
                  <a:pt x="105" y="46"/>
                  <a:pt x="107" y="44"/>
                </a:cubicBezTo>
                <a:cubicBezTo>
                  <a:pt x="110" y="42"/>
                  <a:pt x="112" y="40"/>
                  <a:pt x="114" y="37"/>
                </a:cubicBezTo>
                <a:cubicBezTo>
                  <a:pt x="115" y="34"/>
                  <a:pt x="117" y="30"/>
                  <a:pt x="116" y="25"/>
                </a:cubicBezTo>
                <a:close/>
                <a:moveTo>
                  <a:pt x="59" y="38"/>
                </a:moveTo>
                <a:cubicBezTo>
                  <a:pt x="59" y="38"/>
                  <a:pt x="59" y="38"/>
                  <a:pt x="59" y="38"/>
                </a:cubicBezTo>
                <a:close/>
                <a:moveTo>
                  <a:pt x="107" y="33"/>
                </a:moveTo>
                <a:cubicBezTo>
                  <a:pt x="105" y="37"/>
                  <a:pt x="100" y="41"/>
                  <a:pt x="96" y="43"/>
                </a:cubicBezTo>
                <a:cubicBezTo>
                  <a:pt x="94" y="44"/>
                  <a:pt x="91" y="45"/>
                  <a:pt x="89" y="44"/>
                </a:cubicBezTo>
                <a:cubicBezTo>
                  <a:pt x="86" y="44"/>
                  <a:pt x="84" y="43"/>
                  <a:pt x="82" y="41"/>
                </a:cubicBezTo>
                <a:cubicBezTo>
                  <a:pt x="78" y="39"/>
                  <a:pt x="74" y="34"/>
                  <a:pt x="69" y="32"/>
                </a:cubicBezTo>
                <a:cubicBezTo>
                  <a:pt x="67" y="30"/>
                  <a:pt x="64" y="30"/>
                  <a:pt x="61" y="30"/>
                </a:cubicBezTo>
                <a:cubicBezTo>
                  <a:pt x="58" y="31"/>
                  <a:pt x="56" y="32"/>
                  <a:pt x="54" y="34"/>
                </a:cubicBezTo>
                <a:cubicBezTo>
                  <a:pt x="52" y="36"/>
                  <a:pt x="50" y="38"/>
                  <a:pt x="50" y="41"/>
                </a:cubicBezTo>
                <a:cubicBezTo>
                  <a:pt x="49" y="44"/>
                  <a:pt x="50" y="46"/>
                  <a:pt x="51" y="49"/>
                </a:cubicBezTo>
                <a:cubicBezTo>
                  <a:pt x="54" y="53"/>
                  <a:pt x="58" y="57"/>
                  <a:pt x="61" y="61"/>
                </a:cubicBezTo>
                <a:cubicBezTo>
                  <a:pt x="62" y="63"/>
                  <a:pt x="63" y="66"/>
                  <a:pt x="62" y="68"/>
                </a:cubicBezTo>
                <a:cubicBezTo>
                  <a:pt x="61" y="70"/>
                  <a:pt x="58" y="71"/>
                  <a:pt x="56" y="72"/>
                </a:cubicBezTo>
                <a:cubicBezTo>
                  <a:pt x="50" y="73"/>
                  <a:pt x="44" y="73"/>
                  <a:pt x="37" y="73"/>
                </a:cubicBezTo>
                <a:cubicBezTo>
                  <a:pt x="31" y="73"/>
                  <a:pt x="25" y="73"/>
                  <a:pt x="19" y="71"/>
                </a:cubicBezTo>
                <a:cubicBezTo>
                  <a:pt x="14" y="69"/>
                  <a:pt x="8" y="66"/>
                  <a:pt x="5" y="61"/>
                </a:cubicBezTo>
                <a:cubicBezTo>
                  <a:pt x="2" y="55"/>
                  <a:pt x="1" y="49"/>
                  <a:pt x="2" y="43"/>
                </a:cubicBezTo>
                <a:cubicBezTo>
                  <a:pt x="5" y="33"/>
                  <a:pt x="11" y="24"/>
                  <a:pt x="19" y="17"/>
                </a:cubicBezTo>
                <a:cubicBezTo>
                  <a:pt x="27" y="10"/>
                  <a:pt x="37" y="6"/>
                  <a:pt x="47" y="5"/>
                </a:cubicBezTo>
                <a:cubicBezTo>
                  <a:pt x="58" y="4"/>
                  <a:pt x="68" y="5"/>
                  <a:pt x="78" y="6"/>
                </a:cubicBezTo>
                <a:cubicBezTo>
                  <a:pt x="84" y="7"/>
                  <a:pt x="89" y="9"/>
                  <a:pt x="94" y="11"/>
                </a:cubicBezTo>
                <a:cubicBezTo>
                  <a:pt x="98" y="13"/>
                  <a:pt x="103" y="15"/>
                  <a:pt x="106" y="19"/>
                </a:cubicBezTo>
                <a:cubicBezTo>
                  <a:pt x="108" y="21"/>
                  <a:pt x="109" y="23"/>
                  <a:pt x="109" y="26"/>
                </a:cubicBezTo>
                <a:cubicBezTo>
                  <a:pt x="109" y="28"/>
                  <a:pt x="109" y="31"/>
                  <a:pt x="107" y="3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2" name="Oval 356"/>
          <p:cNvSpPr>
            <a:spLocks noChangeArrowheads="1"/>
          </p:cNvSpPr>
          <p:nvPr/>
        </p:nvSpPr>
        <p:spPr bwMode="auto">
          <a:xfrm>
            <a:off x="9264821" y="3459529"/>
            <a:ext cx="52388" cy="539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3" name="Freeform 357"/>
          <p:cNvSpPr>
            <a:spLocks noEditPoints="1"/>
          </p:cNvSpPr>
          <p:nvPr/>
        </p:nvSpPr>
        <p:spPr bwMode="auto">
          <a:xfrm>
            <a:off x="9949033" y="3216642"/>
            <a:ext cx="479425" cy="333375"/>
          </a:xfrm>
          <a:custGeom>
            <a:avLst/>
            <a:gdLst>
              <a:gd name="T0" fmla="*/ 116 w 117"/>
              <a:gd name="T1" fmla="*/ 25 h 81"/>
              <a:gd name="T2" fmla="*/ 112 w 117"/>
              <a:gd name="T3" fmla="*/ 15 h 81"/>
              <a:gd name="T4" fmla="*/ 96 w 117"/>
              <a:gd name="T5" fmla="*/ 5 h 81"/>
              <a:gd name="T6" fmla="*/ 79 w 117"/>
              <a:gd name="T7" fmla="*/ 1 h 81"/>
              <a:gd name="T8" fmla="*/ 47 w 117"/>
              <a:gd name="T9" fmla="*/ 2 h 81"/>
              <a:gd name="T10" fmla="*/ 18 w 117"/>
              <a:gd name="T11" fmla="*/ 16 h 81"/>
              <a:gd name="T12" fmla="*/ 2 w 117"/>
              <a:gd name="T13" fmla="*/ 43 h 81"/>
              <a:gd name="T14" fmla="*/ 2 w 117"/>
              <a:gd name="T15" fmla="*/ 62 h 81"/>
              <a:gd name="T16" fmla="*/ 19 w 117"/>
              <a:gd name="T17" fmla="*/ 76 h 81"/>
              <a:gd name="T18" fmla="*/ 38 w 117"/>
              <a:gd name="T19" fmla="*/ 79 h 81"/>
              <a:gd name="T20" fmla="*/ 57 w 117"/>
              <a:gd name="T21" fmla="*/ 79 h 81"/>
              <a:gd name="T22" fmla="*/ 66 w 117"/>
              <a:gd name="T23" fmla="*/ 74 h 81"/>
              <a:gd name="T24" fmla="*/ 65 w 117"/>
              <a:gd name="T25" fmla="*/ 59 h 81"/>
              <a:gd name="T26" fmla="*/ 56 w 117"/>
              <a:gd name="T27" fmla="*/ 46 h 81"/>
              <a:gd name="T28" fmla="*/ 56 w 117"/>
              <a:gd name="T29" fmla="*/ 42 h 81"/>
              <a:gd name="T30" fmla="*/ 58 w 117"/>
              <a:gd name="T31" fmla="*/ 39 h 81"/>
              <a:gd name="T32" fmla="*/ 59 w 117"/>
              <a:gd name="T33" fmla="*/ 38 h 81"/>
              <a:gd name="T34" fmla="*/ 59 w 117"/>
              <a:gd name="T35" fmla="*/ 38 h 81"/>
              <a:gd name="T36" fmla="*/ 60 w 117"/>
              <a:gd name="T37" fmla="*/ 37 h 81"/>
              <a:gd name="T38" fmla="*/ 62 w 117"/>
              <a:gd name="T39" fmla="*/ 37 h 81"/>
              <a:gd name="T40" fmla="*/ 66 w 117"/>
              <a:gd name="T41" fmla="*/ 38 h 81"/>
              <a:gd name="T42" fmla="*/ 71 w 117"/>
              <a:gd name="T43" fmla="*/ 42 h 81"/>
              <a:gd name="T44" fmla="*/ 78 w 117"/>
              <a:gd name="T45" fmla="*/ 47 h 81"/>
              <a:gd name="T46" fmla="*/ 88 w 117"/>
              <a:gd name="T47" fmla="*/ 52 h 81"/>
              <a:gd name="T48" fmla="*/ 99 w 117"/>
              <a:gd name="T49" fmla="*/ 50 h 81"/>
              <a:gd name="T50" fmla="*/ 107 w 117"/>
              <a:gd name="T51" fmla="*/ 44 h 81"/>
              <a:gd name="T52" fmla="*/ 114 w 117"/>
              <a:gd name="T53" fmla="*/ 36 h 81"/>
              <a:gd name="T54" fmla="*/ 116 w 117"/>
              <a:gd name="T55" fmla="*/ 25 h 81"/>
              <a:gd name="T56" fmla="*/ 60 w 117"/>
              <a:gd name="T57" fmla="*/ 38 h 81"/>
              <a:gd name="T58" fmla="*/ 60 w 117"/>
              <a:gd name="T59" fmla="*/ 38 h 81"/>
              <a:gd name="T60" fmla="*/ 107 w 117"/>
              <a:gd name="T61" fmla="*/ 33 h 81"/>
              <a:gd name="T62" fmla="*/ 96 w 117"/>
              <a:gd name="T63" fmla="*/ 43 h 81"/>
              <a:gd name="T64" fmla="*/ 89 w 117"/>
              <a:gd name="T65" fmla="*/ 44 h 81"/>
              <a:gd name="T66" fmla="*/ 82 w 117"/>
              <a:gd name="T67" fmla="*/ 41 h 81"/>
              <a:gd name="T68" fmla="*/ 69 w 117"/>
              <a:gd name="T69" fmla="*/ 32 h 81"/>
              <a:gd name="T70" fmla="*/ 61 w 117"/>
              <a:gd name="T71" fmla="*/ 30 h 81"/>
              <a:gd name="T72" fmla="*/ 54 w 117"/>
              <a:gd name="T73" fmla="*/ 34 h 81"/>
              <a:gd name="T74" fmla="*/ 50 w 117"/>
              <a:gd name="T75" fmla="*/ 41 h 81"/>
              <a:gd name="T76" fmla="*/ 52 w 117"/>
              <a:gd name="T77" fmla="*/ 48 h 81"/>
              <a:gd name="T78" fmla="*/ 61 w 117"/>
              <a:gd name="T79" fmla="*/ 61 h 81"/>
              <a:gd name="T80" fmla="*/ 62 w 117"/>
              <a:gd name="T81" fmla="*/ 68 h 81"/>
              <a:gd name="T82" fmla="*/ 56 w 117"/>
              <a:gd name="T83" fmla="*/ 72 h 81"/>
              <a:gd name="T84" fmla="*/ 38 w 117"/>
              <a:gd name="T85" fmla="*/ 73 h 81"/>
              <a:gd name="T86" fmla="*/ 19 w 117"/>
              <a:gd name="T87" fmla="*/ 71 h 81"/>
              <a:gd name="T88" fmla="*/ 5 w 117"/>
              <a:gd name="T89" fmla="*/ 60 h 81"/>
              <a:gd name="T90" fmla="*/ 2 w 117"/>
              <a:gd name="T91" fmla="*/ 43 h 81"/>
              <a:gd name="T92" fmla="*/ 19 w 117"/>
              <a:gd name="T93" fmla="*/ 17 h 81"/>
              <a:gd name="T94" fmla="*/ 47 w 117"/>
              <a:gd name="T95" fmla="*/ 5 h 81"/>
              <a:gd name="T96" fmla="*/ 79 w 117"/>
              <a:gd name="T97" fmla="*/ 6 h 81"/>
              <a:gd name="T98" fmla="*/ 94 w 117"/>
              <a:gd name="T99" fmla="*/ 10 h 81"/>
              <a:gd name="T100" fmla="*/ 106 w 117"/>
              <a:gd name="T101" fmla="*/ 19 h 81"/>
              <a:gd name="T102" fmla="*/ 109 w 117"/>
              <a:gd name="T103" fmla="*/ 26 h 81"/>
              <a:gd name="T104" fmla="*/ 107 w 117"/>
              <a:gd name="T105" fmla="*/ 3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7" h="81">
                <a:moveTo>
                  <a:pt x="116" y="25"/>
                </a:moveTo>
                <a:cubicBezTo>
                  <a:pt x="116" y="21"/>
                  <a:pt x="114" y="17"/>
                  <a:pt x="112" y="15"/>
                </a:cubicBezTo>
                <a:cubicBezTo>
                  <a:pt x="107" y="9"/>
                  <a:pt x="101" y="7"/>
                  <a:pt x="96" y="5"/>
                </a:cubicBezTo>
                <a:cubicBezTo>
                  <a:pt x="90" y="3"/>
                  <a:pt x="85" y="2"/>
                  <a:pt x="79" y="1"/>
                </a:cubicBezTo>
                <a:cubicBezTo>
                  <a:pt x="68" y="0"/>
                  <a:pt x="58" y="0"/>
                  <a:pt x="47" y="2"/>
                </a:cubicBezTo>
                <a:cubicBezTo>
                  <a:pt x="36" y="4"/>
                  <a:pt x="26" y="8"/>
                  <a:pt x="18" y="16"/>
                </a:cubicBezTo>
                <a:cubicBezTo>
                  <a:pt x="10" y="23"/>
                  <a:pt x="4" y="32"/>
                  <a:pt x="2" y="43"/>
                </a:cubicBezTo>
                <a:cubicBezTo>
                  <a:pt x="1" y="51"/>
                  <a:pt x="0" y="52"/>
                  <a:pt x="2" y="62"/>
                </a:cubicBezTo>
                <a:cubicBezTo>
                  <a:pt x="4" y="68"/>
                  <a:pt x="7" y="72"/>
                  <a:pt x="19" y="76"/>
                </a:cubicBezTo>
                <a:cubicBezTo>
                  <a:pt x="25" y="78"/>
                  <a:pt x="31" y="79"/>
                  <a:pt x="38" y="79"/>
                </a:cubicBezTo>
                <a:cubicBezTo>
                  <a:pt x="49" y="81"/>
                  <a:pt x="57" y="79"/>
                  <a:pt x="57" y="79"/>
                </a:cubicBezTo>
                <a:cubicBezTo>
                  <a:pt x="57" y="79"/>
                  <a:pt x="63" y="77"/>
                  <a:pt x="66" y="74"/>
                </a:cubicBezTo>
                <a:cubicBezTo>
                  <a:pt x="71" y="68"/>
                  <a:pt x="66" y="60"/>
                  <a:pt x="65" y="59"/>
                </a:cubicBezTo>
                <a:cubicBezTo>
                  <a:pt x="62" y="53"/>
                  <a:pt x="58" y="49"/>
                  <a:pt x="56" y="46"/>
                </a:cubicBezTo>
                <a:cubicBezTo>
                  <a:pt x="56" y="44"/>
                  <a:pt x="55" y="42"/>
                  <a:pt x="56" y="42"/>
                </a:cubicBezTo>
                <a:cubicBezTo>
                  <a:pt x="56" y="41"/>
                  <a:pt x="57" y="40"/>
                  <a:pt x="58" y="39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7"/>
                </a:cubicBezTo>
                <a:cubicBezTo>
                  <a:pt x="61" y="37"/>
                  <a:pt x="62" y="37"/>
                  <a:pt x="62" y="37"/>
                </a:cubicBezTo>
                <a:cubicBezTo>
                  <a:pt x="63" y="37"/>
                  <a:pt x="64" y="37"/>
                  <a:pt x="66" y="38"/>
                </a:cubicBezTo>
                <a:cubicBezTo>
                  <a:pt x="67" y="39"/>
                  <a:pt x="69" y="40"/>
                  <a:pt x="71" y="42"/>
                </a:cubicBezTo>
                <a:cubicBezTo>
                  <a:pt x="73" y="44"/>
                  <a:pt x="75" y="46"/>
                  <a:pt x="78" y="47"/>
                </a:cubicBezTo>
                <a:cubicBezTo>
                  <a:pt x="80" y="49"/>
                  <a:pt x="84" y="51"/>
                  <a:pt x="88" y="52"/>
                </a:cubicBezTo>
                <a:cubicBezTo>
                  <a:pt x="92" y="52"/>
                  <a:pt x="96" y="51"/>
                  <a:pt x="99" y="50"/>
                </a:cubicBezTo>
                <a:cubicBezTo>
                  <a:pt x="102" y="48"/>
                  <a:pt x="105" y="46"/>
                  <a:pt x="107" y="44"/>
                </a:cubicBezTo>
                <a:cubicBezTo>
                  <a:pt x="110" y="42"/>
                  <a:pt x="112" y="40"/>
                  <a:pt x="114" y="36"/>
                </a:cubicBezTo>
                <a:cubicBezTo>
                  <a:pt x="116" y="33"/>
                  <a:pt x="117" y="29"/>
                  <a:pt x="116" y="25"/>
                </a:cubicBezTo>
                <a:close/>
                <a:moveTo>
                  <a:pt x="60" y="38"/>
                </a:moveTo>
                <a:cubicBezTo>
                  <a:pt x="60" y="38"/>
                  <a:pt x="60" y="38"/>
                  <a:pt x="60" y="38"/>
                </a:cubicBezTo>
                <a:close/>
                <a:moveTo>
                  <a:pt x="107" y="33"/>
                </a:moveTo>
                <a:cubicBezTo>
                  <a:pt x="105" y="37"/>
                  <a:pt x="101" y="41"/>
                  <a:pt x="96" y="43"/>
                </a:cubicBezTo>
                <a:cubicBezTo>
                  <a:pt x="94" y="44"/>
                  <a:pt x="91" y="44"/>
                  <a:pt x="89" y="44"/>
                </a:cubicBezTo>
                <a:cubicBezTo>
                  <a:pt x="86" y="44"/>
                  <a:pt x="84" y="43"/>
                  <a:pt x="82" y="41"/>
                </a:cubicBezTo>
                <a:cubicBezTo>
                  <a:pt x="78" y="38"/>
                  <a:pt x="74" y="34"/>
                  <a:pt x="69" y="32"/>
                </a:cubicBezTo>
                <a:cubicBezTo>
                  <a:pt x="67" y="30"/>
                  <a:pt x="64" y="30"/>
                  <a:pt x="61" y="30"/>
                </a:cubicBezTo>
                <a:cubicBezTo>
                  <a:pt x="59" y="30"/>
                  <a:pt x="56" y="32"/>
                  <a:pt x="54" y="34"/>
                </a:cubicBezTo>
                <a:cubicBezTo>
                  <a:pt x="52" y="35"/>
                  <a:pt x="50" y="38"/>
                  <a:pt x="50" y="41"/>
                </a:cubicBezTo>
                <a:cubicBezTo>
                  <a:pt x="49" y="43"/>
                  <a:pt x="50" y="46"/>
                  <a:pt x="52" y="48"/>
                </a:cubicBezTo>
                <a:cubicBezTo>
                  <a:pt x="54" y="53"/>
                  <a:pt x="58" y="57"/>
                  <a:pt x="61" y="61"/>
                </a:cubicBezTo>
                <a:cubicBezTo>
                  <a:pt x="63" y="63"/>
                  <a:pt x="64" y="66"/>
                  <a:pt x="62" y="68"/>
                </a:cubicBezTo>
                <a:cubicBezTo>
                  <a:pt x="61" y="70"/>
                  <a:pt x="58" y="71"/>
                  <a:pt x="56" y="72"/>
                </a:cubicBezTo>
                <a:cubicBezTo>
                  <a:pt x="50" y="73"/>
                  <a:pt x="44" y="73"/>
                  <a:pt x="38" y="73"/>
                </a:cubicBezTo>
                <a:cubicBezTo>
                  <a:pt x="31" y="73"/>
                  <a:pt x="25" y="72"/>
                  <a:pt x="19" y="71"/>
                </a:cubicBezTo>
                <a:cubicBezTo>
                  <a:pt x="14" y="69"/>
                  <a:pt x="8" y="66"/>
                  <a:pt x="5" y="60"/>
                </a:cubicBezTo>
                <a:cubicBezTo>
                  <a:pt x="2" y="55"/>
                  <a:pt x="1" y="49"/>
                  <a:pt x="2" y="43"/>
                </a:cubicBezTo>
                <a:cubicBezTo>
                  <a:pt x="5" y="33"/>
                  <a:pt x="11" y="23"/>
                  <a:pt x="19" y="17"/>
                </a:cubicBezTo>
                <a:cubicBezTo>
                  <a:pt x="27" y="10"/>
                  <a:pt x="37" y="6"/>
                  <a:pt x="47" y="5"/>
                </a:cubicBezTo>
                <a:cubicBezTo>
                  <a:pt x="58" y="4"/>
                  <a:pt x="68" y="5"/>
                  <a:pt x="79" y="6"/>
                </a:cubicBezTo>
                <a:cubicBezTo>
                  <a:pt x="84" y="7"/>
                  <a:pt x="89" y="8"/>
                  <a:pt x="94" y="10"/>
                </a:cubicBezTo>
                <a:cubicBezTo>
                  <a:pt x="98" y="12"/>
                  <a:pt x="103" y="15"/>
                  <a:pt x="106" y="19"/>
                </a:cubicBezTo>
                <a:cubicBezTo>
                  <a:pt x="108" y="21"/>
                  <a:pt x="109" y="23"/>
                  <a:pt x="109" y="26"/>
                </a:cubicBezTo>
                <a:cubicBezTo>
                  <a:pt x="109" y="28"/>
                  <a:pt x="109" y="31"/>
                  <a:pt x="107" y="3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4" name="Freeform 358"/>
          <p:cNvSpPr/>
          <p:nvPr/>
        </p:nvSpPr>
        <p:spPr bwMode="auto">
          <a:xfrm>
            <a:off x="10014121" y="3418254"/>
            <a:ext cx="123825" cy="57150"/>
          </a:xfrm>
          <a:custGeom>
            <a:avLst/>
            <a:gdLst>
              <a:gd name="T0" fmla="*/ 30 w 30"/>
              <a:gd name="T1" fmla="*/ 3 h 14"/>
              <a:gd name="T2" fmla="*/ 26 w 30"/>
              <a:gd name="T3" fmla="*/ 8 h 14"/>
              <a:gd name="T4" fmla="*/ 7 w 30"/>
              <a:gd name="T5" fmla="*/ 13 h 14"/>
              <a:gd name="T6" fmla="*/ 1 w 30"/>
              <a:gd name="T7" fmla="*/ 10 h 14"/>
              <a:gd name="T8" fmla="*/ 5 w 30"/>
              <a:gd name="T9" fmla="*/ 5 h 14"/>
              <a:gd name="T10" fmla="*/ 24 w 30"/>
              <a:gd name="T11" fmla="*/ 1 h 14"/>
              <a:gd name="T12" fmla="*/ 30 w 30"/>
              <a:gd name="T13" fmla="*/ 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14">
                <a:moveTo>
                  <a:pt x="30" y="3"/>
                </a:moveTo>
                <a:cubicBezTo>
                  <a:pt x="30" y="5"/>
                  <a:pt x="28" y="8"/>
                  <a:pt x="26" y="8"/>
                </a:cubicBezTo>
                <a:cubicBezTo>
                  <a:pt x="7" y="13"/>
                  <a:pt x="7" y="13"/>
                  <a:pt x="7" y="13"/>
                </a:cubicBezTo>
                <a:cubicBezTo>
                  <a:pt x="4" y="14"/>
                  <a:pt x="1" y="13"/>
                  <a:pt x="1" y="10"/>
                </a:cubicBezTo>
                <a:cubicBezTo>
                  <a:pt x="0" y="8"/>
                  <a:pt x="2" y="6"/>
                  <a:pt x="5" y="5"/>
                </a:cubicBezTo>
                <a:cubicBezTo>
                  <a:pt x="24" y="1"/>
                  <a:pt x="24" y="1"/>
                  <a:pt x="24" y="1"/>
                </a:cubicBezTo>
                <a:cubicBezTo>
                  <a:pt x="27" y="0"/>
                  <a:pt x="29" y="1"/>
                  <a:pt x="30" y="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5" name="Freeform 359"/>
          <p:cNvSpPr/>
          <p:nvPr/>
        </p:nvSpPr>
        <p:spPr bwMode="auto">
          <a:xfrm>
            <a:off x="10003008" y="3356342"/>
            <a:ext cx="122238" cy="38100"/>
          </a:xfrm>
          <a:custGeom>
            <a:avLst/>
            <a:gdLst>
              <a:gd name="T0" fmla="*/ 30 w 30"/>
              <a:gd name="T1" fmla="*/ 4 h 9"/>
              <a:gd name="T2" fmla="*/ 25 w 30"/>
              <a:gd name="T3" fmla="*/ 9 h 9"/>
              <a:gd name="T4" fmla="*/ 5 w 30"/>
              <a:gd name="T5" fmla="*/ 9 h 9"/>
              <a:gd name="T6" fmla="*/ 0 w 30"/>
              <a:gd name="T7" fmla="*/ 5 h 9"/>
              <a:gd name="T8" fmla="*/ 5 w 30"/>
              <a:gd name="T9" fmla="*/ 1 h 9"/>
              <a:gd name="T10" fmla="*/ 25 w 30"/>
              <a:gd name="T11" fmla="*/ 1 h 9"/>
              <a:gd name="T12" fmla="*/ 30 w 30"/>
              <a:gd name="T13" fmla="*/ 4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9">
                <a:moveTo>
                  <a:pt x="30" y="4"/>
                </a:moveTo>
                <a:cubicBezTo>
                  <a:pt x="30" y="7"/>
                  <a:pt x="28" y="8"/>
                  <a:pt x="25" y="9"/>
                </a:cubicBez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3"/>
                  <a:pt x="2" y="1"/>
                  <a:pt x="5" y="1"/>
                </a:cubicBezTo>
                <a:cubicBezTo>
                  <a:pt x="25" y="1"/>
                  <a:pt x="25" y="1"/>
                  <a:pt x="25" y="1"/>
                </a:cubicBezTo>
                <a:cubicBezTo>
                  <a:pt x="27" y="0"/>
                  <a:pt x="30" y="2"/>
                  <a:pt x="30" y="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6" name="Freeform 360"/>
          <p:cNvSpPr/>
          <p:nvPr/>
        </p:nvSpPr>
        <p:spPr bwMode="auto">
          <a:xfrm>
            <a:off x="10047458" y="3270617"/>
            <a:ext cx="114300" cy="82550"/>
          </a:xfrm>
          <a:custGeom>
            <a:avLst/>
            <a:gdLst>
              <a:gd name="T0" fmla="*/ 27 w 28"/>
              <a:gd name="T1" fmla="*/ 18 h 20"/>
              <a:gd name="T2" fmla="*/ 20 w 28"/>
              <a:gd name="T3" fmla="*/ 19 h 20"/>
              <a:gd name="T4" fmla="*/ 4 w 28"/>
              <a:gd name="T5" fmla="*/ 8 h 20"/>
              <a:gd name="T6" fmla="*/ 1 w 28"/>
              <a:gd name="T7" fmla="*/ 2 h 20"/>
              <a:gd name="T8" fmla="*/ 8 w 28"/>
              <a:gd name="T9" fmla="*/ 2 h 20"/>
              <a:gd name="T10" fmla="*/ 25 w 28"/>
              <a:gd name="T11" fmla="*/ 12 h 20"/>
              <a:gd name="T12" fmla="*/ 27 w 28"/>
              <a:gd name="T13" fmla="*/ 1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20">
                <a:moveTo>
                  <a:pt x="27" y="18"/>
                </a:moveTo>
                <a:cubicBezTo>
                  <a:pt x="26" y="20"/>
                  <a:pt x="23" y="20"/>
                  <a:pt x="20" y="19"/>
                </a:cubicBezTo>
                <a:cubicBezTo>
                  <a:pt x="4" y="8"/>
                  <a:pt x="4" y="8"/>
                  <a:pt x="4" y="8"/>
                </a:cubicBezTo>
                <a:cubicBezTo>
                  <a:pt x="1" y="7"/>
                  <a:pt x="0" y="4"/>
                  <a:pt x="1" y="2"/>
                </a:cubicBezTo>
                <a:cubicBezTo>
                  <a:pt x="3" y="1"/>
                  <a:pt x="5" y="0"/>
                  <a:pt x="8" y="2"/>
                </a:cubicBezTo>
                <a:cubicBezTo>
                  <a:pt x="25" y="12"/>
                  <a:pt x="25" y="12"/>
                  <a:pt x="25" y="12"/>
                </a:cubicBezTo>
                <a:cubicBezTo>
                  <a:pt x="27" y="14"/>
                  <a:pt x="28" y="16"/>
                  <a:pt x="27" y="1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7" name="Freeform 361"/>
          <p:cNvSpPr/>
          <p:nvPr/>
        </p:nvSpPr>
        <p:spPr bwMode="auto">
          <a:xfrm>
            <a:off x="10149058" y="3237279"/>
            <a:ext cx="61913" cy="98425"/>
          </a:xfrm>
          <a:custGeom>
            <a:avLst/>
            <a:gdLst>
              <a:gd name="T0" fmla="*/ 13 w 15"/>
              <a:gd name="T1" fmla="*/ 23 h 24"/>
              <a:gd name="T2" fmla="*/ 8 w 15"/>
              <a:gd name="T3" fmla="*/ 21 h 24"/>
              <a:gd name="T4" fmla="*/ 1 w 15"/>
              <a:gd name="T5" fmla="*/ 6 h 24"/>
              <a:gd name="T6" fmla="*/ 2 w 15"/>
              <a:gd name="T7" fmla="*/ 1 h 24"/>
              <a:gd name="T8" fmla="*/ 7 w 15"/>
              <a:gd name="T9" fmla="*/ 3 h 24"/>
              <a:gd name="T10" fmla="*/ 14 w 15"/>
              <a:gd name="T11" fmla="*/ 18 h 24"/>
              <a:gd name="T12" fmla="*/ 13 w 15"/>
              <a:gd name="T13" fmla="*/ 23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" h="24">
                <a:moveTo>
                  <a:pt x="13" y="23"/>
                </a:moveTo>
                <a:cubicBezTo>
                  <a:pt x="11" y="24"/>
                  <a:pt x="9" y="23"/>
                  <a:pt x="8" y="21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2" y="1"/>
                </a:cubicBezTo>
                <a:cubicBezTo>
                  <a:pt x="4" y="0"/>
                  <a:pt x="6" y="1"/>
                  <a:pt x="7" y="3"/>
                </a:cubicBezTo>
                <a:cubicBezTo>
                  <a:pt x="14" y="18"/>
                  <a:pt x="14" y="18"/>
                  <a:pt x="14" y="18"/>
                </a:cubicBezTo>
                <a:cubicBezTo>
                  <a:pt x="15" y="20"/>
                  <a:pt x="14" y="22"/>
                  <a:pt x="13" y="23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8" name="Freeform 362"/>
          <p:cNvSpPr/>
          <p:nvPr/>
        </p:nvSpPr>
        <p:spPr bwMode="auto">
          <a:xfrm>
            <a:off x="10236371" y="3246804"/>
            <a:ext cx="36513" cy="101600"/>
          </a:xfrm>
          <a:custGeom>
            <a:avLst/>
            <a:gdLst>
              <a:gd name="T0" fmla="*/ 6 w 9"/>
              <a:gd name="T1" fmla="*/ 24 h 25"/>
              <a:gd name="T2" fmla="*/ 2 w 9"/>
              <a:gd name="T3" fmla="*/ 21 h 25"/>
              <a:gd name="T4" fmla="*/ 0 w 9"/>
              <a:gd name="T5" fmla="*/ 5 h 25"/>
              <a:gd name="T6" fmla="*/ 3 w 9"/>
              <a:gd name="T7" fmla="*/ 0 h 25"/>
              <a:gd name="T8" fmla="*/ 6 w 9"/>
              <a:gd name="T9" fmla="*/ 4 h 25"/>
              <a:gd name="T10" fmla="*/ 9 w 9"/>
              <a:gd name="T11" fmla="*/ 20 h 25"/>
              <a:gd name="T12" fmla="*/ 6 w 9"/>
              <a:gd name="T13" fmla="*/ 2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25">
                <a:moveTo>
                  <a:pt x="6" y="24"/>
                </a:moveTo>
                <a:cubicBezTo>
                  <a:pt x="4" y="25"/>
                  <a:pt x="3" y="23"/>
                  <a:pt x="2" y="21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1" y="1"/>
                  <a:pt x="3" y="0"/>
                </a:cubicBezTo>
                <a:cubicBezTo>
                  <a:pt x="4" y="0"/>
                  <a:pt x="6" y="2"/>
                  <a:pt x="6" y="4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2"/>
                  <a:pt x="8" y="24"/>
                  <a:pt x="6" y="2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9" name="Freeform 363"/>
          <p:cNvSpPr/>
          <p:nvPr/>
        </p:nvSpPr>
        <p:spPr bwMode="auto">
          <a:xfrm>
            <a:off x="10296696" y="3275379"/>
            <a:ext cx="46038" cy="98425"/>
          </a:xfrm>
          <a:custGeom>
            <a:avLst/>
            <a:gdLst>
              <a:gd name="T0" fmla="*/ 3 w 11"/>
              <a:gd name="T1" fmla="*/ 24 h 24"/>
              <a:gd name="T2" fmla="*/ 1 w 11"/>
              <a:gd name="T3" fmla="*/ 19 h 24"/>
              <a:gd name="T4" fmla="*/ 4 w 11"/>
              <a:gd name="T5" fmla="*/ 3 h 24"/>
              <a:gd name="T6" fmla="*/ 8 w 11"/>
              <a:gd name="T7" fmla="*/ 0 h 24"/>
              <a:gd name="T8" fmla="*/ 11 w 11"/>
              <a:gd name="T9" fmla="*/ 5 h 24"/>
              <a:gd name="T10" fmla="*/ 7 w 11"/>
              <a:gd name="T11" fmla="*/ 21 h 24"/>
              <a:gd name="T12" fmla="*/ 3 w 11"/>
              <a:gd name="T1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24">
                <a:moveTo>
                  <a:pt x="3" y="24"/>
                </a:moveTo>
                <a:cubicBezTo>
                  <a:pt x="1" y="24"/>
                  <a:pt x="0" y="21"/>
                  <a:pt x="1" y="19"/>
                </a:cubicBezTo>
                <a:cubicBezTo>
                  <a:pt x="4" y="3"/>
                  <a:pt x="4" y="3"/>
                  <a:pt x="4" y="3"/>
                </a:cubicBezTo>
                <a:cubicBezTo>
                  <a:pt x="5" y="1"/>
                  <a:pt x="6" y="0"/>
                  <a:pt x="8" y="0"/>
                </a:cubicBezTo>
                <a:cubicBezTo>
                  <a:pt x="10" y="0"/>
                  <a:pt x="11" y="2"/>
                  <a:pt x="11" y="5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3"/>
                  <a:pt x="5" y="24"/>
                  <a:pt x="3" y="2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0" name="Freeform 366"/>
          <p:cNvSpPr/>
          <p:nvPr/>
        </p:nvSpPr>
        <p:spPr bwMode="auto">
          <a:xfrm>
            <a:off x="10788821" y="3234104"/>
            <a:ext cx="246063" cy="246063"/>
          </a:xfrm>
          <a:custGeom>
            <a:avLst/>
            <a:gdLst>
              <a:gd name="T0" fmla="*/ 50 w 60"/>
              <a:gd name="T1" fmla="*/ 47 h 60"/>
              <a:gd name="T2" fmla="*/ 15 w 60"/>
              <a:gd name="T3" fmla="*/ 56 h 60"/>
              <a:gd name="T4" fmla="*/ 8 w 60"/>
              <a:gd name="T5" fmla="*/ 52 h 60"/>
              <a:gd name="T6" fmla="*/ 5 w 60"/>
              <a:gd name="T7" fmla="*/ 46 h 60"/>
              <a:gd name="T8" fmla="*/ 13 w 60"/>
              <a:gd name="T9" fmla="*/ 10 h 60"/>
              <a:gd name="T10" fmla="*/ 50 w 60"/>
              <a:gd name="T11" fmla="*/ 10 h 60"/>
              <a:gd name="T12" fmla="*/ 50 w 60"/>
              <a:gd name="T13" fmla="*/ 47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60">
                <a:moveTo>
                  <a:pt x="50" y="47"/>
                </a:moveTo>
                <a:cubicBezTo>
                  <a:pt x="42" y="55"/>
                  <a:pt x="26" y="60"/>
                  <a:pt x="15" y="56"/>
                </a:cubicBezTo>
                <a:cubicBezTo>
                  <a:pt x="13" y="55"/>
                  <a:pt x="10" y="53"/>
                  <a:pt x="8" y="52"/>
                </a:cubicBezTo>
                <a:cubicBezTo>
                  <a:pt x="7" y="50"/>
                  <a:pt x="6" y="48"/>
                  <a:pt x="5" y="46"/>
                </a:cubicBezTo>
                <a:cubicBezTo>
                  <a:pt x="0" y="35"/>
                  <a:pt x="5" y="19"/>
                  <a:pt x="13" y="10"/>
                </a:cubicBezTo>
                <a:cubicBezTo>
                  <a:pt x="23" y="0"/>
                  <a:pt x="40" y="0"/>
                  <a:pt x="50" y="10"/>
                </a:cubicBezTo>
                <a:cubicBezTo>
                  <a:pt x="60" y="20"/>
                  <a:pt x="60" y="37"/>
                  <a:pt x="50" y="4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1" name="Freeform 367"/>
          <p:cNvSpPr/>
          <p:nvPr/>
        </p:nvSpPr>
        <p:spPr bwMode="auto">
          <a:xfrm>
            <a:off x="10695158" y="3373804"/>
            <a:ext cx="200025" cy="200025"/>
          </a:xfrm>
          <a:custGeom>
            <a:avLst/>
            <a:gdLst>
              <a:gd name="T0" fmla="*/ 41 w 126"/>
              <a:gd name="T1" fmla="*/ 126 h 126"/>
              <a:gd name="T2" fmla="*/ 36 w 126"/>
              <a:gd name="T3" fmla="*/ 121 h 126"/>
              <a:gd name="T4" fmla="*/ 113 w 126"/>
              <a:gd name="T5" fmla="*/ 44 h 126"/>
              <a:gd name="T6" fmla="*/ 82 w 126"/>
              <a:gd name="T7" fmla="*/ 13 h 126"/>
              <a:gd name="T8" fmla="*/ 5 w 126"/>
              <a:gd name="T9" fmla="*/ 90 h 126"/>
              <a:gd name="T10" fmla="*/ 0 w 126"/>
              <a:gd name="T11" fmla="*/ 85 h 126"/>
              <a:gd name="T12" fmla="*/ 82 w 126"/>
              <a:gd name="T13" fmla="*/ 0 h 126"/>
              <a:gd name="T14" fmla="*/ 126 w 126"/>
              <a:gd name="T15" fmla="*/ 44 h 126"/>
              <a:gd name="T16" fmla="*/ 41 w 126"/>
              <a:gd name="T17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6" h="126">
                <a:moveTo>
                  <a:pt x="41" y="126"/>
                </a:moveTo>
                <a:lnTo>
                  <a:pt x="36" y="121"/>
                </a:lnTo>
                <a:lnTo>
                  <a:pt x="113" y="44"/>
                </a:lnTo>
                <a:lnTo>
                  <a:pt x="82" y="13"/>
                </a:lnTo>
                <a:lnTo>
                  <a:pt x="5" y="90"/>
                </a:lnTo>
                <a:lnTo>
                  <a:pt x="0" y="85"/>
                </a:lnTo>
                <a:lnTo>
                  <a:pt x="82" y="0"/>
                </a:lnTo>
                <a:lnTo>
                  <a:pt x="126" y="44"/>
                </a:lnTo>
                <a:lnTo>
                  <a:pt x="41" y="12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2" name="Freeform 368"/>
          <p:cNvSpPr/>
          <p:nvPr/>
        </p:nvSpPr>
        <p:spPr bwMode="auto">
          <a:xfrm>
            <a:off x="10612608" y="3492867"/>
            <a:ext cx="163513" cy="163513"/>
          </a:xfrm>
          <a:custGeom>
            <a:avLst/>
            <a:gdLst>
              <a:gd name="T0" fmla="*/ 36 w 40"/>
              <a:gd name="T1" fmla="*/ 19 h 40"/>
              <a:gd name="T2" fmla="*/ 34 w 40"/>
              <a:gd name="T3" fmla="*/ 18 h 40"/>
              <a:gd name="T4" fmla="*/ 32 w 40"/>
              <a:gd name="T5" fmla="*/ 20 h 40"/>
              <a:gd name="T6" fmla="*/ 33 w 40"/>
              <a:gd name="T7" fmla="*/ 21 h 40"/>
              <a:gd name="T8" fmla="*/ 33 w 40"/>
              <a:gd name="T9" fmla="*/ 33 h 40"/>
              <a:gd name="T10" fmla="*/ 21 w 40"/>
              <a:gd name="T11" fmla="*/ 33 h 40"/>
              <a:gd name="T12" fmla="*/ 19 w 40"/>
              <a:gd name="T13" fmla="*/ 24 h 40"/>
              <a:gd name="T14" fmla="*/ 16 w 40"/>
              <a:gd name="T15" fmla="*/ 21 h 40"/>
              <a:gd name="T16" fmla="*/ 7 w 40"/>
              <a:gd name="T17" fmla="*/ 19 h 40"/>
              <a:gd name="T18" fmla="*/ 7 w 40"/>
              <a:gd name="T19" fmla="*/ 7 h 40"/>
              <a:gd name="T20" fmla="*/ 19 w 40"/>
              <a:gd name="T21" fmla="*/ 7 h 40"/>
              <a:gd name="T22" fmla="*/ 20 w 40"/>
              <a:gd name="T23" fmla="*/ 8 h 40"/>
              <a:gd name="T24" fmla="*/ 22 w 40"/>
              <a:gd name="T25" fmla="*/ 6 h 40"/>
              <a:gd name="T26" fmla="*/ 22 w 40"/>
              <a:gd name="T27" fmla="*/ 6 h 40"/>
              <a:gd name="T28" fmla="*/ 21 w 40"/>
              <a:gd name="T29" fmla="*/ 4 h 40"/>
              <a:gd name="T30" fmla="*/ 4 w 40"/>
              <a:gd name="T31" fmla="*/ 4 h 40"/>
              <a:gd name="T32" fmla="*/ 4 w 40"/>
              <a:gd name="T33" fmla="*/ 21 h 40"/>
              <a:gd name="T34" fmla="*/ 16 w 40"/>
              <a:gd name="T35" fmla="*/ 24 h 40"/>
              <a:gd name="T36" fmla="*/ 19 w 40"/>
              <a:gd name="T37" fmla="*/ 36 h 40"/>
              <a:gd name="T38" fmla="*/ 36 w 40"/>
              <a:gd name="T39" fmla="*/ 36 h 40"/>
              <a:gd name="T40" fmla="*/ 36 w 40"/>
              <a:gd name="T41" fmla="*/ 19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0" h="40">
                <a:moveTo>
                  <a:pt x="36" y="19"/>
                </a:moveTo>
                <a:cubicBezTo>
                  <a:pt x="35" y="19"/>
                  <a:pt x="35" y="18"/>
                  <a:pt x="34" y="18"/>
                </a:cubicBezTo>
                <a:cubicBezTo>
                  <a:pt x="32" y="20"/>
                  <a:pt x="32" y="20"/>
                  <a:pt x="32" y="20"/>
                </a:cubicBezTo>
                <a:cubicBezTo>
                  <a:pt x="33" y="21"/>
                  <a:pt x="33" y="21"/>
                  <a:pt x="33" y="21"/>
                </a:cubicBezTo>
                <a:cubicBezTo>
                  <a:pt x="37" y="25"/>
                  <a:pt x="37" y="30"/>
                  <a:pt x="33" y="33"/>
                </a:cubicBezTo>
                <a:cubicBezTo>
                  <a:pt x="30" y="37"/>
                  <a:pt x="25" y="37"/>
                  <a:pt x="21" y="33"/>
                </a:cubicBezTo>
                <a:cubicBezTo>
                  <a:pt x="19" y="31"/>
                  <a:pt x="18" y="27"/>
                  <a:pt x="19" y="24"/>
                </a:cubicBezTo>
                <a:cubicBezTo>
                  <a:pt x="16" y="21"/>
                  <a:pt x="16" y="21"/>
                  <a:pt x="16" y="21"/>
                </a:cubicBezTo>
                <a:cubicBezTo>
                  <a:pt x="13" y="22"/>
                  <a:pt x="9" y="21"/>
                  <a:pt x="7" y="19"/>
                </a:cubicBezTo>
                <a:cubicBezTo>
                  <a:pt x="3" y="16"/>
                  <a:pt x="3" y="10"/>
                  <a:pt x="7" y="7"/>
                </a:cubicBezTo>
                <a:cubicBezTo>
                  <a:pt x="10" y="3"/>
                  <a:pt x="16" y="3"/>
                  <a:pt x="19" y="7"/>
                </a:cubicBezTo>
                <a:cubicBezTo>
                  <a:pt x="20" y="8"/>
                  <a:pt x="20" y="8"/>
                  <a:pt x="20" y="8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0"/>
                  <a:pt x="9" y="0"/>
                  <a:pt x="4" y="4"/>
                </a:cubicBezTo>
                <a:cubicBezTo>
                  <a:pt x="0" y="9"/>
                  <a:pt x="0" y="17"/>
                  <a:pt x="4" y="21"/>
                </a:cubicBezTo>
                <a:cubicBezTo>
                  <a:pt x="7" y="24"/>
                  <a:pt x="12" y="25"/>
                  <a:pt x="16" y="24"/>
                </a:cubicBezTo>
                <a:cubicBezTo>
                  <a:pt x="15" y="28"/>
                  <a:pt x="16" y="33"/>
                  <a:pt x="19" y="36"/>
                </a:cubicBezTo>
                <a:cubicBezTo>
                  <a:pt x="23" y="40"/>
                  <a:pt x="31" y="40"/>
                  <a:pt x="36" y="36"/>
                </a:cubicBezTo>
                <a:cubicBezTo>
                  <a:pt x="40" y="31"/>
                  <a:pt x="40" y="24"/>
                  <a:pt x="36" y="19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3" name="Freeform 402"/>
          <p:cNvSpPr/>
          <p:nvPr/>
        </p:nvSpPr>
        <p:spPr bwMode="auto">
          <a:xfrm>
            <a:off x="8575846" y="3992929"/>
            <a:ext cx="225425" cy="230188"/>
          </a:xfrm>
          <a:custGeom>
            <a:avLst/>
            <a:gdLst>
              <a:gd name="T0" fmla="*/ 45 w 55"/>
              <a:gd name="T1" fmla="*/ 10 h 56"/>
              <a:gd name="T2" fmla="*/ 9 w 55"/>
              <a:gd name="T3" fmla="*/ 10 h 56"/>
              <a:gd name="T4" fmla="*/ 6 w 55"/>
              <a:gd name="T5" fmla="*/ 42 h 56"/>
              <a:gd name="T6" fmla="*/ 4 w 55"/>
              <a:gd name="T7" fmla="*/ 37 h 56"/>
              <a:gd name="T8" fmla="*/ 10 w 55"/>
              <a:gd name="T9" fmla="*/ 16 h 56"/>
              <a:gd name="T10" fmla="*/ 40 w 55"/>
              <a:gd name="T11" fmla="*/ 16 h 56"/>
              <a:gd name="T12" fmla="*/ 40 w 55"/>
              <a:gd name="T13" fmla="*/ 46 h 56"/>
              <a:gd name="T14" fmla="*/ 18 w 55"/>
              <a:gd name="T15" fmla="*/ 51 h 56"/>
              <a:gd name="T16" fmla="*/ 13 w 55"/>
              <a:gd name="T17" fmla="*/ 49 h 56"/>
              <a:gd name="T18" fmla="*/ 45 w 55"/>
              <a:gd name="T19" fmla="*/ 46 h 56"/>
              <a:gd name="T20" fmla="*/ 45 w 55"/>
              <a:gd name="T21" fmla="*/ 1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5" h="56">
                <a:moveTo>
                  <a:pt x="45" y="10"/>
                </a:moveTo>
                <a:cubicBezTo>
                  <a:pt x="35" y="0"/>
                  <a:pt x="19" y="0"/>
                  <a:pt x="9" y="10"/>
                </a:cubicBezTo>
                <a:cubicBezTo>
                  <a:pt x="1" y="19"/>
                  <a:pt x="0" y="32"/>
                  <a:pt x="6" y="42"/>
                </a:cubicBezTo>
                <a:cubicBezTo>
                  <a:pt x="5" y="41"/>
                  <a:pt x="5" y="39"/>
                  <a:pt x="4" y="37"/>
                </a:cubicBezTo>
                <a:cubicBezTo>
                  <a:pt x="2" y="30"/>
                  <a:pt x="4" y="22"/>
                  <a:pt x="10" y="16"/>
                </a:cubicBezTo>
                <a:cubicBezTo>
                  <a:pt x="18" y="7"/>
                  <a:pt x="31" y="7"/>
                  <a:pt x="40" y="16"/>
                </a:cubicBezTo>
                <a:cubicBezTo>
                  <a:pt x="48" y="24"/>
                  <a:pt x="48" y="38"/>
                  <a:pt x="40" y="46"/>
                </a:cubicBezTo>
                <a:cubicBezTo>
                  <a:pt x="34" y="52"/>
                  <a:pt x="26" y="53"/>
                  <a:pt x="18" y="51"/>
                </a:cubicBezTo>
                <a:cubicBezTo>
                  <a:pt x="17" y="51"/>
                  <a:pt x="15" y="50"/>
                  <a:pt x="13" y="49"/>
                </a:cubicBezTo>
                <a:cubicBezTo>
                  <a:pt x="23" y="56"/>
                  <a:pt x="37" y="55"/>
                  <a:pt x="45" y="46"/>
                </a:cubicBezTo>
                <a:cubicBezTo>
                  <a:pt x="55" y="36"/>
                  <a:pt x="55" y="20"/>
                  <a:pt x="45" y="1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4" name="Freeform 403"/>
          <p:cNvSpPr/>
          <p:nvPr/>
        </p:nvSpPr>
        <p:spPr bwMode="auto">
          <a:xfrm>
            <a:off x="8601246" y="4165967"/>
            <a:ext cx="3175" cy="7938"/>
          </a:xfrm>
          <a:custGeom>
            <a:avLst/>
            <a:gdLst>
              <a:gd name="T0" fmla="*/ 1 w 1"/>
              <a:gd name="T1" fmla="*/ 1 h 2"/>
              <a:gd name="T2" fmla="*/ 0 w 1"/>
              <a:gd name="T3" fmla="*/ 0 h 2"/>
              <a:gd name="T4" fmla="*/ 1 w 1"/>
              <a:gd name="T5" fmla="*/ 2 h 2"/>
              <a:gd name="T6" fmla="*/ 1 w 1"/>
              <a:gd name="T7" fmla="*/ 2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cubicBezTo>
                  <a:pt x="1" y="1"/>
                  <a:pt x="1" y="1"/>
                  <a:pt x="0" y="0"/>
                </a:cubicBezTo>
                <a:cubicBezTo>
                  <a:pt x="1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lnTo>
                  <a:pt x="1" y="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5" name="Freeform 404"/>
          <p:cNvSpPr/>
          <p:nvPr/>
        </p:nvSpPr>
        <p:spPr bwMode="auto">
          <a:xfrm>
            <a:off x="8625058" y="4189779"/>
            <a:ext cx="4763" cy="4763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  <a:gd name="T4" fmla="*/ 1 w 1"/>
              <a:gd name="T5" fmla="*/ 1 h 1"/>
              <a:gd name="T6" fmla="*/ 0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1"/>
                  <a:pt x="1" y="1"/>
                </a:cubicBezTo>
                <a:cubicBezTo>
                  <a:pt x="1" y="1"/>
                  <a:pt x="0" y="1"/>
                  <a:pt x="0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6" name="Freeform 405"/>
          <p:cNvSpPr/>
          <p:nvPr/>
        </p:nvSpPr>
        <p:spPr bwMode="auto">
          <a:xfrm>
            <a:off x="8588546" y="4042142"/>
            <a:ext cx="163513" cy="168275"/>
          </a:xfrm>
          <a:custGeom>
            <a:avLst/>
            <a:gdLst>
              <a:gd name="T0" fmla="*/ 6 w 40"/>
              <a:gd name="T1" fmla="*/ 12 h 41"/>
              <a:gd name="T2" fmla="*/ 28 w 40"/>
              <a:gd name="T3" fmla="*/ 12 h 41"/>
              <a:gd name="T4" fmla="*/ 28 w 40"/>
              <a:gd name="T5" fmla="*/ 34 h 41"/>
              <a:gd name="T6" fmla="*/ 12 w 40"/>
              <a:gd name="T7" fmla="*/ 38 h 41"/>
              <a:gd name="T8" fmla="*/ 15 w 40"/>
              <a:gd name="T9" fmla="*/ 39 h 41"/>
              <a:gd name="T10" fmla="*/ 33 w 40"/>
              <a:gd name="T11" fmla="*/ 34 h 41"/>
              <a:gd name="T12" fmla="*/ 33 w 40"/>
              <a:gd name="T13" fmla="*/ 8 h 41"/>
              <a:gd name="T14" fmla="*/ 6 w 40"/>
              <a:gd name="T15" fmla="*/ 8 h 41"/>
              <a:gd name="T16" fmla="*/ 1 w 40"/>
              <a:gd name="T17" fmla="*/ 25 h 41"/>
              <a:gd name="T18" fmla="*/ 3 w 40"/>
              <a:gd name="T19" fmla="*/ 29 h 41"/>
              <a:gd name="T20" fmla="*/ 6 w 40"/>
              <a:gd name="T21" fmla="*/ 1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" h="41">
                <a:moveTo>
                  <a:pt x="6" y="12"/>
                </a:moveTo>
                <a:cubicBezTo>
                  <a:pt x="12" y="6"/>
                  <a:pt x="22" y="6"/>
                  <a:pt x="28" y="12"/>
                </a:cubicBezTo>
                <a:cubicBezTo>
                  <a:pt x="34" y="18"/>
                  <a:pt x="34" y="28"/>
                  <a:pt x="28" y="34"/>
                </a:cubicBezTo>
                <a:cubicBezTo>
                  <a:pt x="24" y="39"/>
                  <a:pt x="17" y="40"/>
                  <a:pt x="12" y="38"/>
                </a:cubicBezTo>
                <a:cubicBezTo>
                  <a:pt x="13" y="38"/>
                  <a:pt x="14" y="39"/>
                  <a:pt x="15" y="39"/>
                </a:cubicBezTo>
                <a:cubicBezTo>
                  <a:pt x="21" y="41"/>
                  <a:pt x="28" y="39"/>
                  <a:pt x="33" y="34"/>
                </a:cubicBezTo>
                <a:cubicBezTo>
                  <a:pt x="40" y="27"/>
                  <a:pt x="40" y="15"/>
                  <a:pt x="33" y="8"/>
                </a:cubicBezTo>
                <a:cubicBezTo>
                  <a:pt x="26" y="0"/>
                  <a:pt x="14" y="0"/>
                  <a:pt x="6" y="8"/>
                </a:cubicBezTo>
                <a:cubicBezTo>
                  <a:pt x="2" y="12"/>
                  <a:pt x="0" y="19"/>
                  <a:pt x="1" y="25"/>
                </a:cubicBezTo>
                <a:cubicBezTo>
                  <a:pt x="2" y="26"/>
                  <a:pt x="2" y="28"/>
                  <a:pt x="3" y="29"/>
                </a:cubicBezTo>
                <a:cubicBezTo>
                  <a:pt x="1" y="23"/>
                  <a:pt x="2" y="17"/>
                  <a:pt x="6" y="1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7" name="Freeform 407"/>
          <p:cNvSpPr/>
          <p:nvPr/>
        </p:nvSpPr>
        <p:spPr bwMode="auto">
          <a:xfrm>
            <a:off x="8601245" y="4161204"/>
            <a:ext cx="7938" cy="12700"/>
          </a:xfrm>
          <a:custGeom>
            <a:avLst/>
            <a:gdLst>
              <a:gd name="T0" fmla="*/ 1 w 2"/>
              <a:gd name="T1" fmla="*/ 2 h 3"/>
              <a:gd name="T2" fmla="*/ 1 w 2"/>
              <a:gd name="T3" fmla="*/ 3 h 3"/>
              <a:gd name="T4" fmla="*/ 1 w 2"/>
              <a:gd name="T5" fmla="*/ 3 h 3"/>
              <a:gd name="T6" fmla="*/ 2 w 2"/>
              <a:gd name="T7" fmla="*/ 3 h 3"/>
              <a:gd name="T8" fmla="*/ 1 w 2"/>
              <a:gd name="T9" fmla="*/ 1 h 3"/>
              <a:gd name="T10" fmla="*/ 0 w 2"/>
              <a:gd name="T11" fmla="*/ 0 h 3"/>
              <a:gd name="T12" fmla="*/ 1 w 2"/>
              <a:gd name="T13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3">
                <a:moveTo>
                  <a:pt x="1" y="2"/>
                </a:move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1" y="2"/>
                  <a:pt x="1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2"/>
                  <a:pt x="1" y="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8" name="Freeform 408"/>
          <p:cNvSpPr/>
          <p:nvPr/>
        </p:nvSpPr>
        <p:spPr bwMode="auto">
          <a:xfrm>
            <a:off x="8621883" y="4189779"/>
            <a:ext cx="15875" cy="9525"/>
          </a:xfrm>
          <a:custGeom>
            <a:avLst/>
            <a:gdLst>
              <a:gd name="T0" fmla="*/ 0 w 4"/>
              <a:gd name="T1" fmla="*/ 0 h 2"/>
              <a:gd name="T2" fmla="*/ 1 w 4"/>
              <a:gd name="T3" fmla="*/ 0 h 2"/>
              <a:gd name="T4" fmla="*/ 1 w 4"/>
              <a:gd name="T5" fmla="*/ 0 h 2"/>
              <a:gd name="T6" fmla="*/ 1 w 4"/>
              <a:gd name="T7" fmla="*/ 0 h 2"/>
              <a:gd name="T8" fmla="*/ 4 w 4"/>
              <a:gd name="T9" fmla="*/ 2 h 2"/>
              <a:gd name="T10" fmla="*/ 3 w 4"/>
              <a:gd name="T11" fmla="*/ 1 h 2"/>
              <a:gd name="T12" fmla="*/ 0 w 4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">
                <a:moveTo>
                  <a:pt x="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2" y="1"/>
                  <a:pt x="3" y="1"/>
                  <a:pt x="4" y="2"/>
                </a:cubicBezTo>
                <a:cubicBezTo>
                  <a:pt x="3" y="1"/>
                  <a:pt x="3" y="1"/>
                  <a:pt x="3" y="1"/>
                </a:cubicBezTo>
                <a:cubicBezTo>
                  <a:pt x="2" y="1"/>
                  <a:pt x="1" y="0"/>
                  <a:pt x="0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9" name="Freeform 409"/>
          <p:cNvSpPr/>
          <p:nvPr/>
        </p:nvSpPr>
        <p:spPr bwMode="auto">
          <a:xfrm>
            <a:off x="8596483" y="4091354"/>
            <a:ext cx="111125" cy="111125"/>
          </a:xfrm>
          <a:custGeom>
            <a:avLst/>
            <a:gdLst>
              <a:gd name="T0" fmla="*/ 22 w 27"/>
              <a:gd name="T1" fmla="*/ 22 h 27"/>
              <a:gd name="T2" fmla="*/ 22 w 27"/>
              <a:gd name="T3" fmla="*/ 5 h 27"/>
              <a:gd name="T4" fmla="*/ 4 w 27"/>
              <a:gd name="T5" fmla="*/ 5 h 27"/>
              <a:gd name="T6" fmla="*/ 2 w 27"/>
              <a:gd name="T7" fmla="*/ 18 h 27"/>
              <a:gd name="T8" fmla="*/ 2 w 27"/>
              <a:gd name="T9" fmla="*/ 19 h 27"/>
              <a:gd name="T10" fmla="*/ 4 w 27"/>
              <a:gd name="T11" fmla="*/ 9 h 27"/>
              <a:gd name="T12" fmla="*/ 18 w 27"/>
              <a:gd name="T13" fmla="*/ 9 h 27"/>
              <a:gd name="T14" fmla="*/ 18 w 27"/>
              <a:gd name="T15" fmla="*/ 22 h 27"/>
              <a:gd name="T16" fmla="*/ 7 w 27"/>
              <a:gd name="T17" fmla="*/ 24 h 27"/>
              <a:gd name="T18" fmla="*/ 9 w 27"/>
              <a:gd name="T19" fmla="*/ 25 h 27"/>
              <a:gd name="T20" fmla="*/ 22 w 27"/>
              <a:gd name="T21" fmla="*/ 2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" h="27">
                <a:moveTo>
                  <a:pt x="22" y="22"/>
                </a:moveTo>
                <a:cubicBezTo>
                  <a:pt x="27" y="17"/>
                  <a:pt x="27" y="9"/>
                  <a:pt x="22" y="5"/>
                </a:cubicBezTo>
                <a:cubicBezTo>
                  <a:pt x="17" y="0"/>
                  <a:pt x="9" y="0"/>
                  <a:pt x="4" y="5"/>
                </a:cubicBezTo>
                <a:cubicBezTo>
                  <a:pt x="1" y="8"/>
                  <a:pt x="0" y="13"/>
                  <a:pt x="2" y="18"/>
                </a:cubicBezTo>
                <a:cubicBezTo>
                  <a:pt x="2" y="18"/>
                  <a:pt x="2" y="19"/>
                  <a:pt x="2" y="19"/>
                </a:cubicBezTo>
                <a:cubicBezTo>
                  <a:pt x="1" y="16"/>
                  <a:pt x="2" y="12"/>
                  <a:pt x="4" y="9"/>
                </a:cubicBezTo>
                <a:cubicBezTo>
                  <a:pt x="8" y="5"/>
                  <a:pt x="14" y="5"/>
                  <a:pt x="18" y="9"/>
                </a:cubicBezTo>
                <a:cubicBezTo>
                  <a:pt x="21" y="13"/>
                  <a:pt x="21" y="19"/>
                  <a:pt x="18" y="22"/>
                </a:cubicBezTo>
                <a:cubicBezTo>
                  <a:pt x="15" y="25"/>
                  <a:pt x="11" y="26"/>
                  <a:pt x="7" y="24"/>
                </a:cubicBezTo>
                <a:cubicBezTo>
                  <a:pt x="8" y="25"/>
                  <a:pt x="8" y="25"/>
                  <a:pt x="9" y="25"/>
                </a:cubicBezTo>
                <a:cubicBezTo>
                  <a:pt x="13" y="27"/>
                  <a:pt x="18" y="26"/>
                  <a:pt x="22" y="22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0" name="Freeform 410"/>
          <p:cNvSpPr>
            <a:spLocks noEditPoints="1"/>
          </p:cNvSpPr>
          <p:nvPr/>
        </p:nvSpPr>
        <p:spPr bwMode="auto">
          <a:xfrm>
            <a:off x="8461545" y="4140567"/>
            <a:ext cx="192088" cy="198438"/>
          </a:xfrm>
          <a:custGeom>
            <a:avLst/>
            <a:gdLst>
              <a:gd name="T0" fmla="*/ 38 w 47"/>
              <a:gd name="T1" fmla="*/ 10 h 48"/>
              <a:gd name="T2" fmla="*/ 39 w 47"/>
              <a:gd name="T3" fmla="*/ 11 h 48"/>
              <a:gd name="T4" fmla="*/ 40 w 47"/>
              <a:gd name="T5" fmla="*/ 12 h 48"/>
              <a:gd name="T6" fmla="*/ 39 w 47"/>
              <a:gd name="T7" fmla="*/ 11 h 48"/>
              <a:gd name="T8" fmla="*/ 45 w 47"/>
              <a:gd name="T9" fmla="*/ 10 h 48"/>
              <a:gd name="T10" fmla="*/ 45 w 47"/>
              <a:gd name="T11" fmla="*/ 2 h 48"/>
              <a:gd name="T12" fmla="*/ 37 w 47"/>
              <a:gd name="T13" fmla="*/ 2 h 48"/>
              <a:gd name="T14" fmla="*/ 36 w 47"/>
              <a:gd name="T15" fmla="*/ 8 h 48"/>
              <a:gd name="T16" fmla="*/ 35 w 47"/>
              <a:gd name="T17" fmla="*/ 7 h 48"/>
              <a:gd name="T18" fmla="*/ 36 w 47"/>
              <a:gd name="T19" fmla="*/ 9 h 48"/>
              <a:gd name="T20" fmla="*/ 37 w 47"/>
              <a:gd name="T21" fmla="*/ 9 h 48"/>
              <a:gd name="T22" fmla="*/ 37 w 47"/>
              <a:gd name="T23" fmla="*/ 10 h 48"/>
              <a:gd name="T24" fmla="*/ 36 w 47"/>
              <a:gd name="T25" fmla="*/ 9 h 48"/>
              <a:gd name="T26" fmla="*/ 37 w 47"/>
              <a:gd name="T27" fmla="*/ 10 h 48"/>
              <a:gd name="T28" fmla="*/ 35 w 47"/>
              <a:gd name="T29" fmla="*/ 8 h 48"/>
              <a:gd name="T30" fmla="*/ 0 w 47"/>
              <a:gd name="T31" fmla="*/ 43 h 48"/>
              <a:gd name="T32" fmla="*/ 4 w 47"/>
              <a:gd name="T33" fmla="*/ 48 h 48"/>
              <a:gd name="T34" fmla="*/ 40 w 47"/>
              <a:gd name="T35" fmla="*/ 12 h 48"/>
              <a:gd name="T36" fmla="*/ 37 w 47"/>
              <a:gd name="T37" fmla="*/ 10 h 48"/>
              <a:gd name="T38" fmla="*/ 38 w 47"/>
              <a:gd name="T39" fmla="*/ 10 h 48"/>
              <a:gd name="T40" fmla="*/ 37 w 47"/>
              <a:gd name="T41" fmla="*/ 5 h 48"/>
              <a:gd name="T42" fmla="*/ 42 w 47"/>
              <a:gd name="T43" fmla="*/ 5 h 48"/>
              <a:gd name="T44" fmla="*/ 42 w 47"/>
              <a:gd name="T45" fmla="*/ 10 h 48"/>
              <a:gd name="T46" fmla="*/ 39 w 47"/>
              <a:gd name="T47" fmla="*/ 11 h 48"/>
              <a:gd name="T48" fmla="*/ 38 w 47"/>
              <a:gd name="T49" fmla="*/ 10 h 48"/>
              <a:gd name="T50" fmla="*/ 36 w 47"/>
              <a:gd name="T51" fmla="*/ 9 h 48"/>
              <a:gd name="T52" fmla="*/ 37 w 47"/>
              <a:gd name="T53" fmla="*/ 5 h 48"/>
              <a:gd name="T54" fmla="*/ 37 w 47"/>
              <a:gd name="T55" fmla="*/ 10 h 48"/>
              <a:gd name="T56" fmla="*/ 37 w 47"/>
              <a:gd name="T57" fmla="*/ 10 h 48"/>
              <a:gd name="T58" fmla="*/ 37 w 47"/>
              <a:gd name="T59" fmla="*/ 10 h 48"/>
              <a:gd name="T60" fmla="*/ 37 w 47"/>
              <a:gd name="T61" fmla="*/ 1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7" h="48">
                <a:moveTo>
                  <a:pt x="38" y="10"/>
                </a:moveTo>
                <a:cubicBezTo>
                  <a:pt x="38" y="11"/>
                  <a:pt x="38" y="11"/>
                  <a:pt x="39" y="11"/>
                </a:cubicBezTo>
                <a:cubicBezTo>
                  <a:pt x="39" y="12"/>
                  <a:pt x="40" y="12"/>
                  <a:pt x="40" y="12"/>
                </a:cubicBezTo>
                <a:cubicBezTo>
                  <a:pt x="39" y="11"/>
                  <a:pt x="39" y="11"/>
                  <a:pt x="39" y="11"/>
                </a:cubicBezTo>
                <a:cubicBezTo>
                  <a:pt x="41" y="12"/>
                  <a:pt x="44" y="12"/>
                  <a:pt x="45" y="10"/>
                </a:cubicBezTo>
                <a:cubicBezTo>
                  <a:pt x="47" y="8"/>
                  <a:pt x="47" y="5"/>
                  <a:pt x="45" y="2"/>
                </a:cubicBezTo>
                <a:cubicBezTo>
                  <a:pt x="43" y="0"/>
                  <a:pt x="39" y="0"/>
                  <a:pt x="37" y="2"/>
                </a:cubicBezTo>
                <a:cubicBezTo>
                  <a:pt x="36" y="4"/>
                  <a:pt x="35" y="6"/>
                  <a:pt x="36" y="8"/>
                </a:cubicBezTo>
                <a:cubicBezTo>
                  <a:pt x="35" y="7"/>
                  <a:pt x="35" y="7"/>
                  <a:pt x="35" y="7"/>
                </a:cubicBezTo>
                <a:cubicBezTo>
                  <a:pt x="35" y="8"/>
                  <a:pt x="36" y="8"/>
                  <a:pt x="36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10"/>
                  <a:pt x="37" y="10"/>
                  <a:pt x="37" y="10"/>
                </a:cubicBezTo>
                <a:cubicBezTo>
                  <a:pt x="37" y="10"/>
                  <a:pt x="36" y="9"/>
                  <a:pt x="36" y="9"/>
                </a:cubicBezTo>
                <a:cubicBezTo>
                  <a:pt x="37" y="9"/>
                  <a:pt x="37" y="10"/>
                  <a:pt x="37" y="10"/>
                </a:cubicBezTo>
                <a:cubicBezTo>
                  <a:pt x="37" y="9"/>
                  <a:pt x="36" y="9"/>
                  <a:pt x="35" y="8"/>
                </a:cubicBezTo>
                <a:cubicBezTo>
                  <a:pt x="0" y="43"/>
                  <a:pt x="0" y="43"/>
                  <a:pt x="0" y="43"/>
                </a:cubicBezTo>
                <a:cubicBezTo>
                  <a:pt x="4" y="48"/>
                  <a:pt x="4" y="48"/>
                  <a:pt x="4" y="48"/>
                </a:cubicBezTo>
                <a:cubicBezTo>
                  <a:pt x="40" y="12"/>
                  <a:pt x="40" y="12"/>
                  <a:pt x="40" y="12"/>
                </a:cubicBezTo>
                <a:cubicBezTo>
                  <a:pt x="39" y="12"/>
                  <a:pt x="38" y="11"/>
                  <a:pt x="37" y="10"/>
                </a:cubicBezTo>
                <a:lnTo>
                  <a:pt x="38" y="10"/>
                </a:lnTo>
                <a:close/>
                <a:moveTo>
                  <a:pt x="37" y="5"/>
                </a:moveTo>
                <a:cubicBezTo>
                  <a:pt x="39" y="4"/>
                  <a:pt x="41" y="4"/>
                  <a:pt x="42" y="5"/>
                </a:cubicBezTo>
                <a:cubicBezTo>
                  <a:pt x="44" y="7"/>
                  <a:pt x="44" y="9"/>
                  <a:pt x="42" y="10"/>
                </a:cubicBezTo>
                <a:cubicBezTo>
                  <a:pt x="41" y="11"/>
                  <a:pt x="40" y="11"/>
                  <a:pt x="39" y="11"/>
                </a:cubicBezTo>
                <a:cubicBezTo>
                  <a:pt x="38" y="11"/>
                  <a:pt x="38" y="10"/>
                  <a:pt x="38" y="10"/>
                </a:cubicBezTo>
                <a:cubicBezTo>
                  <a:pt x="37" y="10"/>
                  <a:pt x="37" y="9"/>
                  <a:pt x="36" y="9"/>
                </a:cubicBezTo>
                <a:cubicBezTo>
                  <a:pt x="36" y="7"/>
                  <a:pt x="36" y="6"/>
                  <a:pt x="37" y="5"/>
                </a:cubicBezTo>
                <a:close/>
                <a:moveTo>
                  <a:pt x="37" y="10"/>
                </a:moveTo>
                <a:cubicBezTo>
                  <a:pt x="37" y="10"/>
                  <a:pt x="37" y="10"/>
                  <a:pt x="37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7" y="10"/>
                  <a:pt x="37" y="10"/>
                  <a:pt x="37" y="1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1" name="Freeform 411"/>
          <p:cNvSpPr/>
          <p:nvPr/>
        </p:nvSpPr>
        <p:spPr bwMode="auto">
          <a:xfrm>
            <a:off x="9964908" y="4189779"/>
            <a:ext cx="377825" cy="103188"/>
          </a:xfrm>
          <a:custGeom>
            <a:avLst/>
            <a:gdLst>
              <a:gd name="T0" fmla="*/ 88 w 92"/>
              <a:gd name="T1" fmla="*/ 0 h 25"/>
              <a:gd name="T2" fmla="*/ 88 w 92"/>
              <a:gd name="T3" fmla="*/ 20 h 25"/>
              <a:gd name="T4" fmla="*/ 85 w 92"/>
              <a:gd name="T5" fmla="*/ 22 h 25"/>
              <a:gd name="T6" fmla="*/ 7 w 92"/>
              <a:gd name="T7" fmla="*/ 22 h 25"/>
              <a:gd name="T8" fmla="*/ 4 w 92"/>
              <a:gd name="T9" fmla="*/ 21 h 25"/>
              <a:gd name="T10" fmla="*/ 3 w 92"/>
              <a:gd name="T11" fmla="*/ 19 h 25"/>
              <a:gd name="T12" fmla="*/ 3 w 92"/>
              <a:gd name="T13" fmla="*/ 0 h 25"/>
              <a:gd name="T14" fmla="*/ 0 w 92"/>
              <a:gd name="T15" fmla="*/ 0 h 25"/>
              <a:gd name="T16" fmla="*/ 0 w 92"/>
              <a:gd name="T17" fmla="*/ 19 h 25"/>
              <a:gd name="T18" fmla="*/ 1 w 92"/>
              <a:gd name="T19" fmla="*/ 23 h 25"/>
              <a:gd name="T20" fmla="*/ 7 w 92"/>
              <a:gd name="T21" fmla="*/ 25 h 25"/>
              <a:gd name="T22" fmla="*/ 85 w 92"/>
              <a:gd name="T23" fmla="*/ 25 h 25"/>
              <a:gd name="T24" fmla="*/ 92 w 92"/>
              <a:gd name="T25" fmla="*/ 20 h 25"/>
              <a:gd name="T26" fmla="*/ 92 w 92"/>
              <a:gd name="T27" fmla="*/ 0 h 25"/>
              <a:gd name="T28" fmla="*/ 88 w 92"/>
              <a:gd name="T2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2" h="25">
                <a:moveTo>
                  <a:pt x="88" y="0"/>
                </a:moveTo>
                <a:cubicBezTo>
                  <a:pt x="88" y="20"/>
                  <a:pt x="88" y="20"/>
                  <a:pt x="88" y="20"/>
                </a:cubicBezTo>
                <a:cubicBezTo>
                  <a:pt x="88" y="21"/>
                  <a:pt x="88" y="22"/>
                  <a:pt x="85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5" y="22"/>
                  <a:pt x="4" y="22"/>
                  <a:pt x="4" y="21"/>
                </a:cubicBezTo>
                <a:cubicBezTo>
                  <a:pt x="3" y="20"/>
                  <a:pt x="3" y="19"/>
                  <a:pt x="3" y="19"/>
                </a:cubicBezTo>
                <a:cubicBezTo>
                  <a:pt x="3" y="0"/>
                  <a:pt x="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21"/>
                  <a:pt x="1" y="23"/>
                </a:cubicBezTo>
                <a:cubicBezTo>
                  <a:pt x="3" y="25"/>
                  <a:pt x="5" y="25"/>
                  <a:pt x="7" y="25"/>
                </a:cubicBezTo>
                <a:cubicBezTo>
                  <a:pt x="85" y="25"/>
                  <a:pt x="85" y="25"/>
                  <a:pt x="85" y="25"/>
                </a:cubicBezTo>
                <a:cubicBezTo>
                  <a:pt x="90" y="25"/>
                  <a:pt x="91" y="22"/>
                  <a:pt x="92" y="20"/>
                </a:cubicBezTo>
                <a:cubicBezTo>
                  <a:pt x="92" y="0"/>
                  <a:pt x="92" y="0"/>
                  <a:pt x="92" y="0"/>
                </a:cubicBezTo>
                <a:cubicBezTo>
                  <a:pt x="88" y="0"/>
                  <a:pt x="88" y="0"/>
                  <a:pt x="88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2" name="Freeform 412"/>
          <p:cNvSpPr/>
          <p:nvPr/>
        </p:nvSpPr>
        <p:spPr bwMode="auto">
          <a:xfrm>
            <a:off x="9936333" y="4080242"/>
            <a:ext cx="193675" cy="134938"/>
          </a:xfrm>
          <a:custGeom>
            <a:avLst/>
            <a:gdLst>
              <a:gd name="T0" fmla="*/ 7 w 47"/>
              <a:gd name="T1" fmla="*/ 1 h 33"/>
              <a:gd name="T2" fmla="*/ 0 w 47"/>
              <a:gd name="T3" fmla="*/ 5 h 33"/>
              <a:gd name="T4" fmla="*/ 0 w 47"/>
              <a:gd name="T5" fmla="*/ 27 h 33"/>
              <a:gd name="T6" fmla="*/ 7 w 47"/>
              <a:gd name="T7" fmla="*/ 33 h 33"/>
              <a:gd name="T8" fmla="*/ 47 w 47"/>
              <a:gd name="T9" fmla="*/ 33 h 33"/>
              <a:gd name="T10" fmla="*/ 47 w 47"/>
              <a:gd name="T11" fmla="*/ 1 h 33"/>
              <a:gd name="T12" fmla="*/ 7 w 47"/>
              <a:gd name="T13" fmla="*/ 1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3">
                <a:moveTo>
                  <a:pt x="7" y="1"/>
                </a:moveTo>
                <a:cubicBezTo>
                  <a:pt x="7" y="1"/>
                  <a:pt x="0" y="0"/>
                  <a:pt x="0" y="5"/>
                </a:cubicBezTo>
                <a:cubicBezTo>
                  <a:pt x="0" y="10"/>
                  <a:pt x="0" y="27"/>
                  <a:pt x="0" y="27"/>
                </a:cubicBezTo>
                <a:cubicBezTo>
                  <a:pt x="0" y="27"/>
                  <a:pt x="0" y="33"/>
                  <a:pt x="7" y="33"/>
                </a:cubicBezTo>
                <a:cubicBezTo>
                  <a:pt x="10" y="33"/>
                  <a:pt x="28" y="33"/>
                  <a:pt x="47" y="33"/>
                </a:cubicBezTo>
                <a:cubicBezTo>
                  <a:pt x="47" y="1"/>
                  <a:pt x="47" y="1"/>
                  <a:pt x="47" y="1"/>
                </a:cubicBezTo>
                <a:cubicBezTo>
                  <a:pt x="7" y="1"/>
                  <a:pt x="7" y="1"/>
                  <a:pt x="7" y="1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3" name="Freeform 413"/>
          <p:cNvSpPr/>
          <p:nvPr/>
        </p:nvSpPr>
        <p:spPr bwMode="auto">
          <a:xfrm>
            <a:off x="10174458" y="4083417"/>
            <a:ext cx="192088" cy="131763"/>
          </a:xfrm>
          <a:custGeom>
            <a:avLst/>
            <a:gdLst>
              <a:gd name="T0" fmla="*/ 43 w 47"/>
              <a:gd name="T1" fmla="*/ 0 h 32"/>
              <a:gd name="T2" fmla="*/ 0 w 47"/>
              <a:gd name="T3" fmla="*/ 0 h 32"/>
              <a:gd name="T4" fmla="*/ 0 w 47"/>
              <a:gd name="T5" fmla="*/ 32 h 32"/>
              <a:gd name="T6" fmla="*/ 41 w 47"/>
              <a:gd name="T7" fmla="*/ 32 h 32"/>
              <a:gd name="T8" fmla="*/ 47 w 47"/>
              <a:gd name="T9" fmla="*/ 28 h 32"/>
              <a:gd name="T10" fmla="*/ 47 w 47"/>
              <a:gd name="T11" fmla="*/ 4 h 32"/>
              <a:gd name="T12" fmla="*/ 43 w 47"/>
              <a:gd name="T1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32">
                <a:moveTo>
                  <a:pt x="4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20" y="32"/>
                  <a:pt x="38" y="32"/>
                  <a:pt x="41" y="32"/>
                </a:cubicBezTo>
                <a:cubicBezTo>
                  <a:pt x="47" y="32"/>
                  <a:pt x="47" y="28"/>
                  <a:pt x="47" y="28"/>
                </a:cubicBezTo>
                <a:cubicBezTo>
                  <a:pt x="47" y="28"/>
                  <a:pt x="47" y="7"/>
                  <a:pt x="47" y="4"/>
                </a:cubicBezTo>
                <a:cubicBezTo>
                  <a:pt x="47" y="0"/>
                  <a:pt x="43" y="0"/>
                  <a:pt x="43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4" name="Freeform 414"/>
          <p:cNvSpPr/>
          <p:nvPr/>
        </p:nvSpPr>
        <p:spPr bwMode="auto">
          <a:xfrm>
            <a:off x="10130008" y="4083417"/>
            <a:ext cx="44450" cy="196850"/>
          </a:xfrm>
          <a:custGeom>
            <a:avLst/>
            <a:gdLst>
              <a:gd name="T0" fmla="*/ 28 w 28"/>
              <a:gd name="T1" fmla="*/ 0 h 124"/>
              <a:gd name="T2" fmla="*/ 0 w 28"/>
              <a:gd name="T3" fmla="*/ 0 h 124"/>
              <a:gd name="T4" fmla="*/ 0 w 28"/>
              <a:gd name="T5" fmla="*/ 124 h 124"/>
              <a:gd name="T6" fmla="*/ 28 w 28"/>
              <a:gd name="T7" fmla="*/ 124 h 124"/>
              <a:gd name="T8" fmla="*/ 28 w 28"/>
              <a:gd name="T9" fmla="*/ 83 h 124"/>
              <a:gd name="T10" fmla="*/ 28 w 28"/>
              <a:gd name="T11" fmla="*/ 83 h 124"/>
              <a:gd name="T12" fmla="*/ 28 w 28"/>
              <a:gd name="T13" fmla="*/ 0 h 124"/>
              <a:gd name="T14" fmla="*/ 28 w 28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24">
                <a:moveTo>
                  <a:pt x="28" y="0"/>
                </a:moveTo>
                <a:lnTo>
                  <a:pt x="0" y="0"/>
                </a:lnTo>
                <a:lnTo>
                  <a:pt x="0" y="124"/>
                </a:lnTo>
                <a:lnTo>
                  <a:pt x="28" y="124"/>
                </a:lnTo>
                <a:lnTo>
                  <a:pt x="28" y="83"/>
                </a:lnTo>
                <a:lnTo>
                  <a:pt x="28" y="83"/>
                </a:lnTo>
                <a:lnTo>
                  <a:pt x="28" y="0"/>
                </a:lnTo>
                <a:lnTo>
                  <a:pt x="28" y="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5" name="Freeform 415"/>
          <p:cNvSpPr/>
          <p:nvPr/>
        </p:nvSpPr>
        <p:spPr bwMode="auto">
          <a:xfrm>
            <a:off x="10130008" y="4083417"/>
            <a:ext cx="44450" cy="196850"/>
          </a:xfrm>
          <a:custGeom>
            <a:avLst/>
            <a:gdLst>
              <a:gd name="T0" fmla="*/ 28 w 28"/>
              <a:gd name="T1" fmla="*/ 0 h 124"/>
              <a:gd name="T2" fmla="*/ 0 w 28"/>
              <a:gd name="T3" fmla="*/ 0 h 124"/>
              <a:gd name="T4" fmla="*/ 0 w 28"/>
              <a:gd name="T5" fmla="*/ 124 h 124"/>
              <a:gd name="T6" fmla="*/ 28 w 28"/>
              <a:gd name="T7" fmla="*/ 124 h 124"/>
              <a:gd name="T8" fmla="*/ 28 w 28"/>
              <a:gd name="T9" fmla="*/ 83 h 124"/>
              <a:gd name="T10" fmla="*/ 28 w 28"/>
              <a:gd name="T11" fmla="*/ 83 h 124"/>
              <a:gd name="T12" fmla="*/ 28 w 28"/>
              <a:gd name="T13" fmla="*/ 0 h 124"/>
              <a:gd name="T14" fmla="*/ 28 w 28"/>
              <a:gd name="T1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24">
                <a:moveTo>
                  <a:pt x="28" y="0"/>
                </a:moveTo>
                <a:lnTo>
                  <a:pt x="0" y="0"/>
                </a:lnTo>
                <a:lnTo>
                  <a:pt x="0" y="124"/>
                </a:lnTo>
                <a:lnTo>
                  <a:pt x="28" y="124"/>
                </a:lnTo>
                <a:lnTo>
                  <a:pt x="28" y="83"/>
                </a:lnTo>
                <a:lnTo>
                  <a:pt x="28" y="83"/>
                </a:lnTo>
                <a:lnTo>
                  <a:pt x="28" y="0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6" name="Rectangle 416"/>
          <p:cNvSpPr>
            <a:spLocks noChangeArrowheads="1"/>
          </p:cNvSpPr>
          <p:nvPr/>
        </p:nvSpPr>
        <p:spPr bwMode="auto">
          <a:xfrm>
            <a:off x="10130008" y="4280267"/>
            <a:ext cx="44450" cy="1588"/>
          </a:xfrm>
          <a:prstGeom prst="rect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7" name="Rectangle 417"/>
          <p:cNvSpPr>
            <a:spLocks noChangeArrowheads="1"/>
          </p:cNvSpPr>
          <p:nvPr/>
        </p:nvSpPr>
        <p:spPr bwMode="auto">
          <a:xfrm>
            <a:off x="10130008" y="4280267"/>
            <a:ext cx="4445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8" name="Freeform 418"/>
          <p:cNvSpPr/>
          <p:nvPr/>
        </p:nvSpPr>
        <p:spPr bwMode="auto">
          <a:xfrm>
            <a:off x="10645945" y="3923079"/>
            <a:ext cx="142875" cy="263525"/>
          </a:xfrm>
          <a:custGeom>
            <a:avLst/>
            <a:gdLst>
              <a:gd name="T0" fmla="*/ 35 w 35"/>
              <a:gd name="T1" fmla="*/ 64 h 64"/>
              <a:gd name="T2" fmla="*/ 30 w 35"/>
              <a:gd name="T3" fmla="*/ 64 h 64"/>
              <a:gd name="T4" fmla="*/ 0 w 35"/>
              <a:gd name="T5" fmla="*/ 4 h 64"/>
              <a:gd name="T6" fmla="*/ 2 w 35"/>
              <a:gd name="T7" fmla="*/ 0 h 64"/>
              <a:gd name="T8" fmla="*/ 35 w 35"/>
              <a:gd name="T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64">
                <a:moveTo>
                  <a:pt x="35" y="64"/>
                </a:moveTo>
                <a:cubicBezTo>
                  <a:pt x="30" y="64"/>
                  <a:pt x="30" y="64"/>
                  <a:pt x="30" y="64"/>
                </a:cubicBezTo>
                <a:cubicBezTo>
                  <a:pt x="30" y="63"/>
                  <a:pt x="30" y="18"/>
                  <a:pt x="0" y="4"/>
                </a:cubicBezTo>
                <a:cubicBezTo>
                  <a:pt x="2" y="0"/>
                  <a:pt x="2" y="0"/>
                  <a:pt x="2" y="0"/>
                </a:cubicBezTo>
                <a:cubicBezTo>
                  <a:pt x="34" y="15"/>
                  <a:pt x="35" y="62"/>
                  <a:pt x="35" y="6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9" name="Freeform 419"/>
          <p:cNvSpPr/>
          <p:nvPr/>
        </p:nvSpPr>
        <p:spPr bwMode="auto">
          <a:xfrm>
            <a:off x="10698333" y="4150092"/>
            <a:ext cx="152400" cy="142875"/>
          </a:xfrm>
          <a:custGeom>
            <a:avLst/>
            <a:gdLst>
              <a:gd name="T0" fmla="*/ 37 w 37"/>
              <a:gd name="T1" fmla="*/ 8 h 35"/>
              <a:gd name="T2" fmla="*/ 19 w 37"/>
              <a:gd name="T3" fmla="*/ 0 h 35"/>
              <a:gd name="T4" fmla="*/ 0 w 37"/>
              <a:gd name="T5" fmla="*/ 15 h 35"/>
              <a:gd name="T6" fmla="*/ 19 w 37"/>
              <a:gd name="T7" fmla="*/ 35 h 35"/>
              <a:gd name="T8" fmla="*/ 37 w 37"/>
              <a:gd name="T9" fmla="*/ 24 h 35"/>
              <a:gd name="T10" fmla="*/ 34 w 37"/>
              <a:gd name="T11" fmla="*/ 15 h 35"/>
              <a:gd name="T12" fmla="*/ 37 w 37"/>
              <a:gd name="T13" fmla="*/ 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" h="35">
                <a:moveTo>
                  <a:pt x="37" y="8"/>
                </a:moveTo>
                <a:cubicBezTo>
                  <a:pt x="33" y="3"/>
                  <a:pt x="27" y="0"/>
                  <a:pt x="19" y="0"/>
                </a:cubicBezTo>
                <a:cubicBezTo>
                  <a:pt x="9" y="0"/>
                  <a:pt x="0" y="5"/>
                  <a:pt x="0" y="15"/>
                </a:cubicBezTo>
                <a:cubicBezTo>
                  <a:pt x="0" y="26"/>
                  <a:pt x="9" y="35"/>
                  <a:pt x="19" y="35"/>
                </a:cubicBezTo>
                <a:cubicBezTo>
                  <a:pt x="27" y="35"/>
                  <a:pt x="33" y="31"/>
                  <a:pt x="37" y="24"/>
                </a:cubicBezTo>
                <a:cubicBezTo>
                  <a:pt x="35" y="22"/>
                  <a:pt x="34" y="19"/>
                  <a:pt x="34" y="15"/>
                </a:cubicBezTo>
                <a:cubicBezTo>
                  <a:pt x="34" y="12"/>
                  <a:pt x="35" y="10"/>
                  <a:pt x="37" y="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0" name="Oval 420"/>
          <p:cNvSpPr>
            <a:spLocks noChangeArrowheads="1"/>
          </p:cNvSpPr>
          <p:nvPr/>
        </p:nvSpPr>
        <p:spPr bwMode="auto">
          <a:xfrm>
            <a:off x="10850733" y="4150092"/>
            <a:ext cx="155575" cy="14287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1" name="Freeform 421"/>
          <p:cNvSpPr/>
          <p:nvPr/>
        </p:nvSpPr>
        <p:spPr bwMode="auto">
          <a:xfrm>
            <a:off x="10796758" y="3989754"/>
            <a:ext cx="139700" cy="196850"/>
          </a:xfrm>
          <a:custGeom>
            <a:avLst/>
            <a:gdLst>
              <a:gd name="T0" fmla="*/ 34 w 34"/>
              <a:gd name="T1" fmla="*/ 48 h 48"/>
              <a:gd name="T2" fmla="*/ 30 w 34"/>
              <a:gd name="T3" fmla="*/ 48 h 48"/>
              <a:gd name="T4" fmla="*/ 0 w 34"/>
              <a:gd name="T5" fmla="*/ 4 h 48"/>
              <a:gd name="T6" fmla="*/ 1 w 34"/>
              <a:gd name="T7" fmla="*/ 0 h 48"/>
              <a:gd name="T8" fmla="*/ 34 w 34"/>
              <a:gd name="T9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48">
                <a:moveTo>
                  <a:pt x="34" y="48"/>
                </a:moveTo>
                <a:cubicBezTo>
                  <a:pt x="30" y="48"/>
                  <a:pt x="30" y="48"/>
                  <a:pt x="30" y="48"/>
                </a:cubicBezTo>
                <a:cubicBezTo>
                  <a:pt x="30" y="46"/>
                  <a:pt x="30" y="18"/>
                  <a:pt x="0" y="4"/>
                </a:cubicBezTo>
                <a:cubicBezTo>
                  <a:pt x="1" y="0"/>
                  <a:pt x="1" y="0"/>
                  <a:pt x="1" y="0"/>
                </a:cubicBezTo>
                <a:cubicBezTo>
                  <a:pt x="34" y="15"/>
                  <a:pt x="34" y="47"/>
                  <a:pt x="34" y="4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2" name="Freeform 426"/>
          <p:cNvSpPr>
            <a:spLocks noEditPoints="1"/>
          </p:cNvSpPr>
          <p:nvPr/>
        </p:nvSpPr>
        <p:spPr bwMode="auto">
          <a:xfrm>
            <a:off x="8415508" y="4761279"/>
            <a:ext cx="385763" cy="385763"/>
          </a:xfrm>
          <a:custGeom>
            <a:avLst/>
            <a:gdLst>
              <a:gd name="T0" fmla="*/ 64 w 94"/>
              <a:gd name="T1" fmla="*/ 0 h 94"/>
              <a:gd name="T2" fmla="*/ 0 w 94"/>
              <a:gd name="T3" fmla="*/ 48 h 94"/>
              <a:gd name="T4" fmla="*/ 0 w 94"/>
              <a:gd name="T5" fmla="*/ 94 h 94"/>
              <a:gd name="T6" fmla="*/ 94 w 94"/>
              <a:gd name="T7" fmla="*/ 94 h 94"/>
              <a:gd name="T8" fmla="*/ 94 w 94"/>
              <a:gd name="T9" fmla="*/ 48 h 94"/>
              <a:gd name="T10" fmla="*/ 64 w 94"/>
              <a:gd name="T11" fmla="*/ 0 h 94"/>
              <a:gd name="T12" fmla="*/ 91 w 94"/>
              <a:gd name="T13" fmla="*/ 69 h 94"/>
              <a:gd name="T14" fmla="*/ 4 w 94"/>
              <a:gd name="T15" fmla="*/ 69 h 94"/>
              <a:gd name="T16" fmla="*/ 4 w 94"/>
              <a:gd name="T17" fmla="*/ 52 h 94"/>
              <a:gd name="T18" fmla="*/ 91 w 94"/>
              <a:gd name="T19" fmla="*/ 52 h 94"/>
              <a:gd name="T20" fmla="*/ 91 w 94"/>
              <a:gd name="T21" fmla="*/ 69 h 94"/>
              <a:gd name="T22" fmla="*/ 4 w 94"/>
              <a:gd name="T23" fmla="*/ 91 h 94"/>
              <a:gd name="T24" fmla="*/ 4 w 94"/>
              <a:gd name="T25" fmla="*/ 73 h 94"/>
              <a:gd name="T26" fmla="*/ 91 w 94"/>
              <a:gd name="T27" fmla="*/ 73 h 94"/>
              <a:gd name="T28" fmla="*/ 91 w 94"/>
              <a:gd name="T29" fmla="*/ 91 h 94"/>
              <a:gd name="T30" fmla="*/ 4 w 94"/>
              <a:gd name="T31" fmla="*/ 9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4" h="94">
                <a:moveTo>
                  <a:pt x="64" y="0"/>
                </a:moveTo>
                <a:cubicBezTo>
                  <a:pt x="0" y="48"/>
                  <a:pt x="0" y="48"/>
                  <a:pt x="0" y="48"/>
                </a:cubicBezTo>
                <a:cubicBezTo>
                  <a:pt x="0" y="94"/>
                  <a:pt x="0" y="94"/>
                  <a:pt x="0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94" y="48"/>
                  <a:pt x="94" y="48"/>
                  <a:pt x="94" y="48"/>
                </a:cubicBezTo>
                <a:cubicBezTo>
                  <a:pt x="94" y="48"/>
                  <a:pt x="92" y="28"/>
                  <a:pt x="64" y="0"/>
                </a:cubicBezTo>
                <a:close/>
                <a:moveTo>
                  <a:pt x="91" y="69"/>
                </a:moveTo>
                <a:cubicBezTo>
                  <a:pt x="4" y="69"/>
                  <a:pt x="4" y="69"/>
                  <a:pt x="4" y="69"/>
                </a:cubicBezTo>
                <a:cubicBezTo>
                  <a:pt x="4" y="52"/>
                  <a:pt x="4" y="52"/>
                  <a:pt x="4" y="52"/>
                </a:cubicBezTo>
                <a:cubicBezTo>
                  <a:pt x="91" y="52"/>
                  <a:pt x="91" y="52"/>
                  <a:pt x="91" y="52"/>
                </a:cubicBezTo>
                <a:lnTo>
                  <a:pt x="91" y="69"/>
                </a:lnTo>
                <a:close/>
                <a:moveTo>
                  <a:pt x="4" y="91"/>
                </a:moveTo>
                <a:cubicBezTo>
                  <a:pt x="4" y="73"/>
                  <a:pt x="4" y="73"/>
                  <a:pt x="4" y="73"/>
                </a:cubicBezTo>
                <a:cubicBezTo>
                  <a:pt x="91" y="73"/>
                  <a:pt x="91" y="73"/>
                  <a:pt x="91" y="73"/>
                </a:cubicBezTo>
                <a:cubicBezTo>
                  <a:pt x="91" y="91"/>
                  <a:pt x="91" y="91"/>
                  <a:pt x="91" y="91"/>
                </a:cubicBezTo>
                <a:lnTo>
                  <a:pt x="4" y="9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3" name="Freeform 427"/>
          <p:cNvSpPr/>
          <p:nvPr/>
        </p:nvSpPr>
        <p:spPr bwMode="auto">
          <a:xfrm>
            <a:off x="9371183" y="4885104"/>
            <a:ext cx="111125" cy="150813"/>
          </a:xfrm>
          <a:custGeom>
            <a:avLst/>
            <a:gdLst>
              <a:gd name="T0" fmla="*/ 16 w 27"/>
              <a:gd name="T1" fmla="*/ 37 h 37"/>
              <a:gd name="T2" fmla="*/ 27 w 27"/>
              <a:gd name="T3" fmla="*/ 13 h 37"/>
              <a:gd name="T4" fmla="*/ 6 w 27"/>
              <a:gd name="T5" fmla="*/ 0 h 37"/>
              <a:gd name="T6" fmla="*/ 0 w 27"/>
              <a:gd name="T7" fmla="*/ 31 h 37"/>
              <a:gd name="T8" fmla="*/ 16 w 27"/>
              <a:gd name="T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37">
                <a:moveTo>
                  <a:pt x="16" y="37"/>
                </a:moveTo>
                <a:cubicBezTo>
                  <a:pt x="27" y="13"/>
                  <a:pt x="27" y="13"/>
                  <a:pt x="27" y="13"/>
                </a:cubicBezTo>
                <a:cubicBezTo>
                  <a:pt x="21" y="7"/>
                  <a:pt x="14" y="3"/>
                  <a:pt x="6" y="0"/>
                </a:cubicBezTo>
                <a:cubicBezTo>
                  <a:pt x="0" y="31"/>
                  <a:pt x="0" y="31"/>
                  <a:pt x="0" y="31"/>
                </a:cubicBezTo>
                <a:cubicBezTo>
                  <a:pt x="5" y="32"/>
                  <a:pt x="11" y="35"/>
                  <a:pt x="16" y="3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4" name="Freeform 428"/>
          <p:cNvSpPr/>
          <p:nvPr/>
        </p:nvSpPr>
        <p:spPr bwMode="auto">
          <a:xfrm>
            <a:off x="9140995" y="4885104"/>
            <a:ext cx="123825" cy="150813"/>
          </a:xfrm>
          <a:custGeom>
            <a:avLst/>
            <a:gdLst>
              <a:gd name="T0" fmla="*/ 30 w 30"/>
              <a:gd name="T1" fmla="*/ 31 h 37"/>
              <a:gd name="T2" fmla="*/ 24 w 30"/>
              <a:gd name="T3" fmla="*/ 0 h 37"/>
              <a:gd name="T4" fmla="*/ 0 w 30"/>
              <a:gd name="T5" fmla="*/ 16 h 37"/>
              <a:gd name="T6" fmla="*/ 15 w 30"/>
              <a:gd name="T7" fmla="*/ 37 h 37"/>
              <a:gd name="T8" fmla="*/ 30 w 30"/>
              <a:gd name="T9" fmla="*/ 3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7">
                <a:moveTo>
                  <a:pt x="30" y="31"/>
                </a:moveTo>
                <a:cubicBezTo>
                  <a:pt x="24" y="0"/>
                  <a:pt x="24" y="0"/>
                  <a:pt x="24" y="0"/>
                </a:cubicBezTo>
                <a:cubicBezTo>
                  <a:pt x="14" y="3"/>
                  <a:pt x="6" y="9"/>
                  <a:pt x="0" y="16"/>
                </a:cubicBezTo>
                <a:cubicBezTo>
                  <a:pt x="15" y="37"/>
                  <a:pt x="15" y="37"/>
                  <a:pt x="15" y="37"/>
                </a:cubicBezTo>
                <a:cubicBezTo>
                  <a:pt x="19" y="34"/>
                  <a:pt x="25" y="32"/>
                  <a:pt x="30" y="3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5" name="Freeform 429"/>
          <p:cNvSpPr/>
          <p:nvPr/>
        </p:nvSpPr>
        <p:spPr bwMode="auto">
          <a:xfrm>
            <a:off x="9091783" y="4966067"/>
            <a:ext cx="95250" cy="127000"/>
          </a:xfrm>
          <a:custGeom>
            <a:avLst/>
            <a:gdLst>
              <a:gd name="T0" fmla="*/ 0 w 23"/>
              <a:gd name="T1" fmla="*/ 20 h 31"/>
              <a:gd name="T2" fmla="*/ 11 w 23"/>
              <a:gd name="T3" fmla="*/ 31 h 31"/>
              <a:gd name="T4" fmla="*/ 23 w 23"/>
              <a:gd name="T5" fmla="*/ 19 h 31"/>
              <a:gd name="T6" fmla="*/ 9 w 23"/>
              <a:gd name="T7" fmla="*/ 0 h 31"/>
              <a:gd name="T8" fmla="*/ 0 w 23"/>
              <a:gd name="T9" fmla="*/ 2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31">
                <a:moveTo>
                  <a:pt x="0" y="20"/>
                </a:moveTo>
                <a:cubicBezTo>
                  <a:pt x="11" y="31"/>
                  <a:pt x="11" y="31"/>
                  <a:pt x="11" y="31"/>
                </a:cubicBezTo>
                <a:cubicBezTo>
                  <a:pt x="15" y="26"/>
                  <a:pt x="19" y="22"/>
                  <a:pt x="23" y="19"/>
                </a:cubicBezTo>
                <a:cubicBezTo>
                  <a:pt x="9" y="0"/>
                  <a:pt x="9" y="0"/>
                  <a:pt x="9" y="0"/>
                </a:cubicBezTo>
                <a:cubicBezTo>
                  <a:pt x="5" y="6"/>
                  <a:pt x="2" y="13"/>
                  <a:pt x="0" y="2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6" name="Freeform 430"/>
          <p:cNvSpPr/>
          <p:nvPr/>
        </p:nvSpPr>
        <p:spPr bwMode="auto">
          <a:xfrm>
            <a:off x="9448970" y="4953367"/>
            <a:ext cx="85725" cy="128588"/>
          </a:xfrm>
          <a:custGeom>
            <a:avLst/>
            <a:gdLst>
              <a:gd name="T0" fmla="*/ 11 w 21"/>
              <a:gd name="T1" fmla="*/ 0 h 31"/>
              <a:gd name="T2" fmla="*/ 0 w 21"/>
              <a:gd name="T3" fmla="*/ 23 h 31"/>
              <a:gd name="T4" fmla="*/ 10 w 21"/>
              <a:gd name="T5" fmla="*/ 31 h 31"/>
              <a:gd name="T6" fmla="*/ 21 w 21"/>
              <a:gd name="T7" fmla="*/ 16 h 31"/>
              <a:gd name="T8" fmla="*/ 11 w 21"/>
              <a:gd name="T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31">
                <a:moveTo>
                  <a:pt x="11" y="0"/>
                </a:moveTo>
                <a:cubicBezTo>
                  <a:pt x="0" y="23"/>
                  <a:pt x="0" y="23"/>
                  <a:pt x="0" y="23"/>
                </a:cubicBezTo>
                <a:cubicBezTo>
                  <a:pt x="4" y="25"/>
                  <a:pt x="7" y="28"/>
                  <a:pt x="10" y="31"/>
                </a:cubicBezTo>
                <a:cubicBezTo>
                  <a:pt x="21" y="16"/>
                  <a:pt x="21" y="16"/>
                  <a:pt x="21" y="16"/>
                </a:cubicBezTo>
                <a:cubicBezTo>
                  <a:pt x="18" y="10"/>
                  <a:pt x="15" y="4"/>
                  <a:pt x="11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7" name="Freeform 431"/>
          <p:cNvSpPr/>
          <p:nvPr/>
        </p:nvSpPr>
        <p:spPr bwMode="auto">
          <a:xfrm>
            <a:off x="9502945" y="5040679"/>
            <a:ext cx="44450" cy="127000"/>
          </a:xfrm>
          <a:custGeom>
            <a:avLst/>
            <a:gdLst>
              <a:gd name="T0" fmla="*/ 0 w 11"/>
              <a:gd name="T1" fmla="*/ 13 h 31"/>
              <a:gd name="T2" fmla="*/ 9 w 11"/>
              <a:gd name="T3" fmla="*/ 31 h 31"/>
              <a:gd name="T4" fmla="*/ 11 w 11"/>
              <a:gd name="T5" fmla="*/ 15 h 31"/>
              <a:gd name="T6" fmla="*/ 9 w 11"/>
              <a:gd name="T7" fmla="*/ 0 h 31"/>
              <a:gd name="T8" fmla="*/ 0 w 11"/>
              <a:gd name="T9" fmla="*/ 1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31">
                <a:moveTo>
                  <a:pt x="0" y="13"/>
                </a:moveTo>
                <a:cubicBezTo>
                  <a:pt x="4" y="19"/>
                  <a:pt x="7" y="25"/>
                  <a:pt x="9" y="31"/>
                </a:cubicBezTo>
                <a:cubicBezTo>
                  <a:pt x="10" y="26"/>
                  <a:pt x="11" y="21"/>
                  <a:pt x="11" y="15"/>
                </a:cubicBezTo>
                <a:cubicBezTo>
                  <a:pt x="11" y="10"/>
                  <a:pt x="11" y="4"/>
                  <a:pt x="9" y="0"/>
                </a:cubicBezTo>
                <a:lnTo>
                  <a:pt x="0" y="13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8" name="Freeform 432"/>
          <p:cNvSpPr/>
          <p:nvPr/>
        </p:nvSpPr>
        <p:spPr bwMode="auto">
          <a:xfrm>
            <a:off x="9256883" y="4867642"/>
            <a:ext cx="122238" cy="139700"/>
          </a:xfrm>
          <a:custGeom>
            <a:avLst/>
            <a:gdLst>
              <a:gd name="T0" fmla="*/ 15 w 30"/>
              <a:gd name="T1" fmla="*/ 0 h 34"/>
              <a:gd name="T2" fmla="*/ 0 w 30"/>
              <a:gd name="T3" fmla="*/ 3 h 34"/>
              <a:gd name="T4" fmla="*/ 6 w 30"/>
              <a:gd name="T5" fmla="*/ 34 h 34"/>
              <a:gd name="T6" fmla="*/ 15 w 30"/>
              <a:gd name="T7" fmla="*/ 34 h 34"/>
              <a:gd name="T8" fmla="*/ 24 w 30"/>
              <a:gd name="T9" fmla="*/ 34 h 34"/>
              <a:gd name="T10" fmla="*/ 30 w 30"/>
              <a:gd name="T11" fmla="*/ 3 h 34"/>
              <a:gd name="T12" fmla="*/ 15 w 30"/>
              <a:gd name="T13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4">
                <a:moveTo>
                  <a:pt x="15" y="0"/>
                </a:moveTo>
                <a:cubicBezTo>
                  <a:pt x="10" y="0"/>
                  <a:pt x="5" y="1"/>
                  <a:pt x="0" y="3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4"/>
                  <a:pt x="12" y="34"/>
                  <a:pt x="15" y="34"/>
                </a:cubicBezTo>
                <a:cubicBezTo>
                  <a:pt x="18" y="34"/>
                  <a:pt x="21" y="34"/>
                  <a:pt x="24" y="34"/>
                </a:cubicBezTo>
                <a:cubicBezTo>
                  <a:pt x="30" y="3"/>
                  <a:pt x="30" y="3"/>
                  <a:pt x="30" y="3"/>
                </a:cubicBezTo>
                <a:cubicBezTo>
                  <a:pt x="25" y="1"/>
                  <a:pt x="20" y="0"/>
                  <a:pt x="15" y="0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9" name="Freeform 433"/>
          <p:cNvSpPr/>
          <p:nvPr/>
        </p:nvSpPr>
        <p:spPr bwMode="auto">
          <a:xfrm>
            <a:off x="9088608" y="5069254"/>
            <a:ext cx="41275" cy="98425"/>
          </a:xfrm>
          <a:custGeom>
            <a:avLst/>
            <a:gdLst>
              <a:gd name="T0" fmla="*/ 0 w 10"/>
              <a:gd name="T1" fmla="*/ 8 h 24"/>
              <a:gd name="T2" fmla="*/ 2 w 10"/>
              <a:gd name="T3" fmla="*/ 24 h 24"/>
              <a:gd name="T4" fmla="*/ 10 w 10"/>
              <a:gd name="T5" fmla="*/ 9 h 24"/>
              <a:gd name="T6" fmla="*/ 0 w 10"/>
              <a:gd name="T7" fmla="*/ 0 h 24"/>
              <a:gd name="T8" fmla="*/ 0 w 10"/>
              <a:gd name="T9" fmla="*/ 8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24">
                <a:moveTo>
                  <a:pt x="0" y="8"/>
                </a:moveTo>
                <a:cubicBezTo>
                  <a:pt x="0" y="14"/>
                  <a:pt x="0" y="19"/>
                  <a:pt x="2" y="24"/>
                </a:cubicBezTo>
                <a:cubicBezTo>
                  <a:pt x="4" y="19"/>
                  <a:pt x="6" y="13"/>
                  <a:pt x="10" y="9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5"/>
                  <a:pt x="0" y="8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0" name="Freeform 434"/>
          <p:cNvSpPr>
            <a:spLocks noEditPoints="1"/>
          </p:cNvSpPr>
          <p:nvPr/>
        </p:nvSpPr>
        <p:spPr bwMode="auto">
          <a:xfrm>
            <a:off x="10130008" y="4875579"/>
            <a:ext cx="236538" cy="206375"/>
          </a:xfrm>
          <a:custGeom>
            <a:avLst/>
            <a:gdLst>
              <a:gd name="T0" fmla="*/ 113 w 149"/>
              <a:gd name="T1" fmla="*/ 0 h 130"/>
              <a:gd name="T2" fmla="*/ 38 w 149"/>
              <a:gd name="T3" fmla="*/ 0 h 130"/>
              <a:gd name="T4" fmla="*/ 0 w 149"/>
              <a:gd name="T5" fmla="*/ 65 h 130"/>
              <a:gd name="T6" fmla="*/ 38 w 149"/>
              <a:gd name="T7" fmla="*/ 130 h 130"/>
              <a:gd name="T8" fmla="*/ 113 w 149"/>
              <a:gd name="T9" fmla="*/ 130 h 130"/>
              <a:gd name="T10" fmla="*/ 149 w 149"/>
              <a:gd name="T11" fmla="*/ 65 h 130"/>
              <a:gd name="T12" fmla="*/ 113 w 149"/>
              <a:gd name="T13" fmla="*/ 0 h 130"/>
              <a:gd name="T14" fmla="*/ 105 w 149"/>
              <a:gd name="T15" fmla="*/ 119 h 130"/>
              <a:gd name="T16" fmla="*/ 43 w 149"/>
              <a:gd name="T17" fmla="*/ 119 h 130"/>
              <a:gd name="T18" fmla="*/ 12 w 149"/>
              <a:gd name="T19" fmla="*/ 65 h 130"/>
              <a:gd name="T20" fmla="*/ 43 w 149"/>
              <a:gd name="T21" fmla="*/ 11 h 130"/>
              <a:gd name="T22" fmla="*/ 105 w 149"/>
              <a:gd name="T23" fmla="*/ 11 h 130"/>
              <a:gd name="T24" fmla="*/ 136 w 149"/>
              <a:gd name="T25" fmla="*/ 65 h 130"/>
              <a:gd name="T26" fmla="*/ 105 w 149"/>
              <a:gd name="T27" fmla="*/ 11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9" h="130">
                <a:moveTo>
                  <a:pt x="113" y="0"/>
                </a:moveTo>
                <a:lnTo>
                  <a:pt x="38" y="0"/>
                </a:lnTo>
                <a:lnTo>
                  <a:pt x="0" y="65"/>
                </a:lnTo>
                <a:lnTo>
                  <a:pt x="38" y="130"/>
                </a:lnTo>
                <a:lnTo>
                  <a:pt x="113" y="130"/>
                </a:lnTo>
                <a:lnTo>
                  <a:pt x="149" y="65"/>
                </a:lnTo>
                <a:lnTo>
                  <a:pt x="113" y="0"/>
                </a:lnTo>
                <a:close/>
                <a:moveTo>
                  <a:pt x="105" y="119"/>
                </a:moveTo>
                <a:lnTo>
                  <a:pt x="43" y="119"/>
                </a:lnTo>
                <a:lnTo>
                  <a:pt x="12" y="65"/>
                </a:lnTo>
                <a:lnTo>
                  <a:pt x="43" y="11"/>
                </a:lnTo>
                <a:lnTo>
                  <a:pt x="105" y="11"/>
                </a:lnTo>
                <a:lnTo>
                  <a:pt x="136" y="65"/>
                </a:lnTo>
                <a:lnTo>
                  <a:pt x="105" y="119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1" name="Freeform 435"/>
          <p:cNvSpPr>
            <a:spLocks noEditPoints="1"/>
          </p:cNvSpPr>
          <p:nvPr/>
        </p:nvSpPr>
        <p:spPr bwMode="auto">
          <a:xfrm>
            <a:off x="9936333" y="4761279"/>
            <a:ext cx="238125" cy="204788"/>
          </a:xfrm>
          <a:custGeom>
            <a:avLst/>
            <a:gdLst>
              <a:gd name="T0" fmla="*/ 111 w 150"/>
              <a:gd name="T1" fmla="*/ 129 h 129"/>
              <a:gd name="T2" fmla="*/ 150 w 150"/>
              <a:gd name="T3" fmla="*/ 65 h 129"/>
              <a:gd name="T4" fmla="*/ 111 w 150"/>
              <a:gd name="T5" fmla="*/ 0 h 129"/>
              <a:gd name="T6" fmla="*/ 36 w 150"/>
              <a:gd name="T7" fmla="*/ 0 h 129"/>
              <a:gd name="T8" fmla="*/ 0 w 150"/>
              <a:gd name="T9" fmla="*/ 65 h 129"/>
              <a:gd name="T10" fmla="*/ 36 w 150"/>
              <a:gd name="T11" fmla="*/ 129 h 129"/>
              <a:gd name="T12" fmla="*/ 111 w 150"/>
              <a:gd name="T13" fmla="*/ 129 h 129"/>
              <a:gd name="T14" fmla="*/ 44 w 150"/>
              <a:gd name="T15" fmla="*/ 10 h 129"/>
              <a:gd name="T16" fmla="*/ 106 w 150"/>
              <a:gd name="T17" fmla="*/ 10 h 129"/>
              <a:gd name="T18" fmla="*/ 137 w 150"/>
              <a:gd name="T19" fmla="*/ 65 h 129"/>
              <a:gd name="T20" fmla="*/ 106 w 150"/>
              <a:gd name="T21" fmla="*/ 119 h 129"/>
              <a:gd name="T22" fmla="*/ 44 w 150"/>
              <a:gd name="T23" fmla="*/ 119 h 129"/>
              <a:gd name="T24" fmla="*/ 13 w 150"/>
              <a:gd name="T25" fmla="*/ 65 h 129"/>
              <a:gd name="T26" fmla="*/ 44 w 150"/>
              <a:gd name="T27" fmla="*/ 1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0" h="129">
                <a:moveTo>
                  <a:pt x="111" y="129"/>
                </a:moveTo>
                <a:lnTo>
                  <a:pt x="150" y="65"/>
                </a:lnTo>
                <a:lnTo>
                  <a:pt x="111" y="0"/>
                </a:lnTo>
                <a:lnTo>
                  <a:pt x="36" y="0"/>
                </a:lnTo>
                <a:lnTo>
                  <a:pt x="0" y="65"/>
                </a:lnTo>
                <a:lnTo>
                  <a:pt x="36" y="129"/>
                </a:lnTo>
                <a:lnTo>
                  <a:pt x="111" y="129"/>
                </a:lnTo>
                <a:close/>
                <a:moveTo>
                  <a:pt x="44" y="10"/>
                </a:moveTo>
                <a:lnTo>
                  <a:pt x="106" y="10"/>
                </a:lnTo>
                <a:lnTo>
                  <a:pt x="137" y="65"/>
                </a:lnTo>
                <a:lnTo>
                  <a:pt x="106" y="119"/>
                </a:lnTo>
                <a:lnTo>
                  <a:pt x="44" y="119"/>
                </a:lnTo>
                <a:lnTo>
                  <a:pt x="13" y="65"/>
                </a:lnTo>
                <a:lnTo>
                  <a:pt x="44" y="1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2" name="Freeform 436"/>
          <p:cNvSpPr>
            <a:spLocks noEditPoints="1"/>
          </p:cNvSpPr>
          <p:nvPr/>
        </p:nvSpPr>
        <p:spPr bwMode="auto">
          <a:xfrm>
            <a:off x="9936333" y="4991467"/>
            <a:ext cx="238125" cy="204788"/>
          </a:xfrm>
          <a:custGeom>
            <a:avLst/>
            <a:gdLst>
              <a:gd name="T0" fmla="*/ 36 w 150"/>
              <a:gd name="T1" fmla="*/ 0 h 129"/>
              <a:gd name="T2" fmla="*/ 0 w 150"/>
              <a:gd name="T3" fmla="*/ 64 h 129"/>
              <a:gd name="T4" fmla="*/ 36 w 150"/>
              <a:gd name="T5" fmla="*/ 129 h 129"/>
              <a:gd name="T6" fmla="*/ 111 w 150"/>
              <a:gd name="T7" fmla="*/ 129 h 129"/>
              <a:gd name="T8" fmla="*/ 150 w 150"/>
              <a:gd name="T9" fmla="*/ 64 h 129"/>
              <a:gd name="T10" fmla="*/ 111 w 150"/>
              <a:gd name="T11" fmla="*/ 0 h 129"/>
              <a:gd name="T12" fmla="*/ 36 w 150"/>
              <a:gd name="T13" fmla="*/ 0 h 129"/>
              <a:gd name="T14" fmla="*/ 106 w 150"/>
              <a:gd name="T15" fmla="*/ 116 h 129"/>
              <a:gd name="T16" fmla="*/ 44 w 150"/>
              <a:gd name="T17" fmla="*/ 116 h 129"/>
              <a:gd name="T18" fmla="*/ 13 w 150"/>
              <a:gd name="T19" fmla="*/ 64 h 129"/>
              <a:gd name="T20" fmla="*/ 44 w 150"/>
              <a:gd name="T21" fmla="*/ 10 h 129"/>
              <a:gd name="T22" fmla="*/ 106 w 150"/>
              <a:gd name="T23" fmla="*/ 10 h 129"/>
              <a:gd name="T24" fmla="*/ 137 w 150"/>
              <a:gd name="T25" fmla="*/ 64 h 129"/>
              <a:gd name="T26" fmla="*/ 106 w 150"/>
              <a:gd name="T27" fmla="*/ 11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0" h="129">
                <a:moveTo>
                  <a:pt x="36" y="0"/>
                </a:moveTo>
                <a:lnTo>
                  <a:pt x="0" y="64"/>
                </a:lnTo>
                <a:lnTo>
                  <a:pt x="36" y="129"/>
                </a:lnTo>
                <a:lnTo>
                  <a:pt x="111" y="129"/>
                </a:lnTo>
                <a:lnTo>
                  <a:pt x="150" y="64"/>
                </a:lnTo>
                <a:lnTo>
                  <a:pt x="111" y="0"/>
                </a:lnTo>
                <a:lnTo>
                  <a:pt x="36" y="0"/>
                </a:lnTo>
                <a:close/>
                <a:moveTo>
                  <a:pt x="106" y="116"/>
                </a:moveTo>
                <a:lnTo>
                  <a:pt x="44" y="116"/>
                </a:lnTo>
                <a:lnTo>
                  <a:pt x="13" y="64"/>
                </a:lnTo>
                <a:lnTo>
                  <a:pt x="44" y="10"/>
                </a:lnTo>
                <a:lnTo>
                  <a:pt x="106" y="10"/>
                </a:lnTo>
                <a:lnTo>
                  <a:pt x="137" y="64"/>
                </a:lnTo>
                <a:lnTo>
                  <a:pt x="106" y="11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3" name="Freeform 437"/>
          <p:cNvSpPr/>
          <p:nvPr/>
        </p:nvSpPr>
        <p:spPr bwMode="auto">
          <a:xfrm>
            <a:off x="10768183" y="4826367"/>
            <a:ext cx="180975" cy="98425"/>
          </a:xfrm>
          <a:custGeom>
            <a:avLst/>
            <a:gdLst>
              <a:gd name="T0" fmla="*/ 12 w 44"/>
              <a:gd name="T1" fmla="*/ 24 h 24"/>
              <a:gd name="T2" fmla="*/ 32 w 44"/>
              <a:gd name="T3" fmla="*/ 24 h 24"/>
              <a:gd name="T4" fmla="*/ 44 w 44"/>
              <a:gd name="T5" fmla="*/ 17 h 24"/>
              <a:gd name="T6" fmla="*/ 32 w 44"/>
              <a:gd name="T7" fmla="*/ 0 h 24"/>
              <a:gd name="T8" fmla="*/ 12 w 44"/>
              <a:gd name="T9" fmla="*/ 0 h 24"/>
              <a:gd name="T10" fmla="*/ 0 w 44"/>
              <a:gd name="T11" fmla="*/ 17 h 24"/>
              <a:gd name="T12" fmla="*/ 12 w 44"/>
              <a:gd name="T1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" h="24">
                <a:moveTo>
                  <a:pt x="12" y="24"/>
                </a:moveTo>
                <a:cubicBezTo>
                  <a:pt x="32" y="24"/>
                  <a:pt x="32" y="24"/>
                  <a:pt x="32" y="24"/>
                </a:cubicBezTo>
                <a:cubicBezTo>
                  <a:pt x="39" y="24"/>
                  <a:pt x="44" y="24"/>
                  <a:pt x="44" y="17"/>
                </a:cubicBezTo>
                <a:cubicBezTo>
                  <a:pt x="44" y="10"/>
                  <a:pt x="39" y="0"/>
                  <a:pt x="3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10"/>
                  <a:pt x="0" y="17"/>
                </a:cubicBezTo>
                <a:cubicBezTo>
                  <a:pt x="0" y="24"/>
                  <a:pt x="5" y="24"/>
                  <a:pt x="12" y="24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4" name="Freeform 438"/>
          <p:cNvSpPr>
            <a:spLocks noEditPoints="1"/>
          </p:cNvSpPr>
          <p:nvPr/>
        </p:nvSpPr>
        <p:spPr bwMode="auto">
          <a:xfrm>
            <a:off x="10596733" y="4859704"/>
            <a:ext cx="463550" cy="336550"/>
          </a:xfrm>
          <a:custGeom>
            <a:avLst/>
            <a:gdLst>
              <a:gd name="T0" fmla="*/ 113 w 113"/>
              <a:gd name="T1" fmla="*/ 40 h 82"/>
              <a:gd name="T2" fmla="*/ 92 w 113"/>
              <a:gd name="T3" fmla="*/ 19 h 82"/>
              <a:gd name="T4" fmla="*/ 88 w 113"/>
              <a:gd name="T5" fmla="*/ 19 h 82"/>
              <a:gd name="T6" fmla="*/ 85 w 113"/>
              <a:gd name="T7" fmla="*/ 18 h 82"/>
              <a:gd name="T8" fmla="*/ 40 w 113"/>
              <a:gd name="T9" fmla="*/ 18 h 82"/>
              <a:gd name="T10" fmla="*/ 31 w 113"/>
              <a:gd name="T11" fmla="*/ 30 h 82"/>
              <a:gd name="T12" fmla="*/ 0 w 113"/>
              <a:gd name="T13" fmla="*/ 0 h 82"/>
              <a:gd name="T14" fmla="*/ 0 w 113"/>
              <a:gd name="T15" fmla="*/ 10 h 82"/>
              <a:gd name="T16" fmla="*/ 29 w 113"/>
              <a:gd name="T17" fmla="*/ 44 h 82"/>
              <a:gd name="T18" fmla="*/ 27 w 113"/>
              <a:gd name="T19" fmla="*/ 66 h 82"/>
              <a:gd name="T20" fmla="*/ 48 w 113"/>
              <a:gd name="T21" fmla="*/ 81 h 82"/>
              <a:gd name="T22" fmla="*/ 86 w 113"/>
              <a:gd name="T23" fmla="*/ 81 h 82"/>
              <a:gd name="T24" fmla="*/ 100 w 113"/>
              <a:gd name="T25" fmla="*/ 66 h 82"/>
              <a:gd name="T26" fmla="*/ 100 w 113"/>
              <a:gd name="T27" fmla="*/ 60 h 82"/>
              <a:gd name="T28" fmla="*/ 113 w 113"/>
              <a:gd name="T29" fmla="*/ 40 h 82"/>
              <a:gd name="T30" fmla="*/ 100 w 113"/>
              <a:gd name="T31" fmla="*/ 55 h 82"/>
              <a:gd name="T32" fmla="*/ 92 w 113"/>
              <a:gd name="T33" fmla="*/ 23 h 82"/>
              <a:gd name="T34" fmla="*/ 109 w 113"/>
              <a:gd name="T35" fmla="*/ 40 h 82"/>
              <a:gd name="T36" fmla="*/ 100 w 113"/>
              <a:gd name="T37" fmla="*/ 5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3" h="82">
                <a:moveTo>
                  <a:pt x="113" y="40"/>
                </a:moveTo>
                <a:cubicBezTo>
                  <a:pt x="113" y="29"/>
                  <a:pt x="103" y="19"/>
                  <a:pt x="92" y="19"/>
                </a:cubicBezTo>
                <a:cubicBezTo>
                  <a:pt x="91" y="19"/>
                  <a:pt x="90" y="19"/>
                  <a:pt x="88" y="19"/>
                </a:cubicBezTo>
                <a:cubicBezTo>
                  <a:pt x="86" y="18"/>
                  <a:pt x="85" y="18"/>
                  <a:pt x="85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36" y="18"/>
                  <a:pt x="33" y="23"/>
                  <a:pt x="31" y="3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29" y="44"/>
                  <a:pt x="29" y="44"/>
                  <a:pt x="29" y="44"/>
                </a:cubicBezTo>
                <a:cubicBezTo>
                  <a:pt x="27" y="55"/>
                  <a:pt x="27" y="66"/>
                  <a:pt x="27" y="66"/>
                </a:cubicBezTo>
                <a:cubicBezTo>
                  <a:pt x="27" y="82"/>
                  <a:pt x="48" y="81"/>
                  <a:pt x="48" y="81"/>
                </a:cubicBezTo>
                <a:cubicBezTo>
                  <a:pt x="48" y="81"/>
                  <a:pt x="73" y="81"/>
                  <a:pt x="86" y="81"/>
                </a:cubicBezTo>
                <a:cubicBezTo>
                  <a:pt x="98" y="81"/>
                  <a:pt x="100" y="66"/>
                  <a:pt x="100" y="66"/>
                </a:cubicBezTo>
                <a:cubicBezTo>
                  <a:pt x="100" y="64"/>
                  <a:pt x="100" y="62"/>
                  <a:pt x="100" y="60"/>
                </a:cubicBezTo>
                <a:cubicBezTo>
                  <a:pt x="108" y="56"/>
                  <a:pt x="113" y="49"/>
                  <a:pt x="113" y="40"/>
                </a:cubicBezTo>
                <a:close/>
                <a:moveTo>
                  <a:pt x="100" y="55"/>
                </a:moveTo>
                <a:cubicBezTo>
                  <a:pt x="98" y="37"/>
                  <a:pt x="95" y="28"/>
                  <a:pt x="92" y="23"/>
                </a:cubicBezTo>
                <a:cubicBezTo>
                  <a:pt x="101" y="23"/>
                  <a:pt x="109" y="31"/>
                  <a:pt x="109" y="40"/>
                </a:cubicBezTo>
                <a:cubicBezTo>
                  <a:pt x="109" y="47"/>
                  <a:pt x="105" y="52"/>
                  <a:pt x="100" y="5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5941717" y="1201524"/>
            <a:ext cx="1249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5173950329155424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1895" y="2675255"/>
            <a:ext cx="2035175" cy="3618230"/>
          </a:xfrm>
          <a:prstGeom prst="rect">
            <a:avLst/>
          </a:prstGeom>
        </p:spPr>
      </p:pic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4457543" y="1708289"/>
            <a:ext cx="421802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Made by Android Studio.</a:t>
            </a:r>
            <a:endParaRPr lang="zh-CN" altLang="en-US" sz="1200" dirty="0">
              <a:solidFill>
                <a:srgbClr val="B2874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07103" y="1292736"/>
            <a:ext cx="944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41A4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dirty="0">
              <a:solidFill>
                <a:srgbClr val="41A486"/>
              </a:solidFill>
            </a:endParaRPr>
          </a:p>
        </p:txBody>
      </p:sp>
      <p:pic>
        <p:nvPicPr>
          <p:cNvPr id="9" name="图片 8" descr="662731515288142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735" y="2675255"/>
            <a:ext cx="2034540" cy="3618230"/>
          </a:xfrm>
          <a:prstGeom prst="rect">
            <a:avLst/>
          </a:prstGeom>
        </p:spPr>
      </p:pic>
      <p:pic>
        <p:nvPicPr>
          <p:cNvPr id="4" name="图片 3" descr="2662340391429534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330" y="2675255"/>
            <a:ext cx="2042795" cy="36334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34" y="903481"/>
            <a:ext cx="1641392" cy="16096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3" y="1627725"/>
            <a:ext cx="6350000" cy="4254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11173" y="1627725"/>
            <a:ext cx="7373288" cy="4255478"/>
          </a:xfrm>
          <a:prstGeom prst="rect">
            <a:avLst/>
          </a:prstGeom>
          <a:solidFill>
            <a:srgbClr val="41A48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96455" y="3481930"/>
            <a:ext cx="64675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 ways. I will do somebody a good turn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 ways. I will do somebody a good turn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 ways. I will do somebody a good turn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 ways. I will do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4596455" y="2278271"/>
            <a:ext cx="3533054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iLIfe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记账本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698331" y="2803248"/>
            <a:ext cx="3743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616746" y="2916193"/>
            <a:ext cx="485756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account book .Hope you like it. 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5173950329155424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5" y="688340"/>
            <a:ext cx="3223895" cy="57327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7"/>
          <p:cNvSpPr>
            <a:spLocks noChangeArrowheads="1"/>
          </p:cNvSpPr>
          <p:nvPr/>
        </p:nvSpPr>
        <p:spPr bwMode="auto">
          <a:xfrm>
            <a:off x="8447940" y="1480059"/>
            <a:ext cx="2878377" cy="4455080"/>
          </a:xfrm>
          <a:prstGeom prst="rect">
            <a:avLst/>
          </a:prstGeom>
          <a:solidFill>
            <a:srgbClr val="41A486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Oval 38"/>
          <p:cNvSpPr>
            <a:spLocks noChangeArrowheads="1"/>
          </p:cNvSpPr>
          <p:nvPr/>
        </p:nvSpPr>
        <p:spPr bwMode="auto">
          <a:xfrm>
            <a:off x="1352946" y="1480059"/>
            <a:ext cx="508072" cy="512271"/>
          </a:xfrm>
          <a:prstGeom prst="ellipse">
            <a:avLst/>
          </a:prstGeom>
          <a:solidFill>
            <a:srgbClr val="41A486"/>
          </a:solidFill>
          <a:ln>
            <a:noFill/>
          </a:ln>
        </p:spPr>
        <p:txBody>
          <a:bodyPr lIns="0" tIns="0" rIns="0" bIns="0" anchor="ctr" anchorCtr="0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Line 39"/>
          <p:cNvSpPr>
            <a:spLocks noChangeShapeType="1"/>
          </p:cNvSpPr>
          <p:nvPr/>
        </p:nvSpPr>
        <p:spPr bwMode="auto">
          <a:xfrm>
            <a:off x="1352946" y="2162388"/>
            <a:ext cx="3936511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40"/>
          <p:cNvSpPr>
            <a:spLocks noChangeArrowheads="1"/>
          </p:cNvSpPr>
          <p:nvPr/>
        </p:nvSpPr>
        <p:spPr bwMode="auto">
          <a:xfrm>
            <a:off x="1352946" y="2704052"/>
            <a:ext cx="508072" cy="510171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 anchorCtr="0"/>
          <a:lstStyle/>
          <a:p>
            <a:pPr algn="ctr"/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41"/>
          <p:cNvSpPr>
            <a:spLocks noChangeShapeType="1"/>
          </p:cNvSpPr>
          <p:nvPr/>
        </p:nvSpPr>
        <p:spPr bwMode="auto">
          <a:xfrm>
            <a:off x="1352946" y="3384281"/>
            <a:ext cx="3936511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Oval 42"/>
          <p:cNvSpPr>
            <a:spLocks noChangeArrowheads="1"/>
          </p:cNvSpPr>
          <p:nvPr/>
        </p:nvSpPr>
        <p:spPr bwMode="auto">
          <a:xfrm>
            <a:off x="1352946" y="3925944"/>
            <a:ext cx="508072" cy="510171"/>
          </a:xfrm>
          <a:prstGeom prst="ellipse">
            <a:avLst/>
          </a:prstGeom>
          <a:solidFill>
            <a:srgbClr val="41A486"/>
          </a:solidFill>
          <a:ln>
            <a:noFill/>
          </a:ln>
        </p:spPr>
        <p:txBody>
          <a:bodyPr lIns="0" tIns="0" rIns="0" bIns="0" anchor="ctr" anchorCtr="0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Line 43"/>
          <p:cNvSpPr>
            <a:spLocks noChangeShapeType="1"/>
          </p:cNvSpPr>
          <p:nvPr/>
        </p:nvSpPr>
        <p:spPr bwMode="auto">
          <a:xfrm>
            <a:off x="1352946" y="4608272"/>
            <a:ext cx="3936511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Oval 44"/>
          <p:cNvSpPr>
            <a:spLocks noChangeArrowheads="1"/>
          </p:cNvSpPr>
          <p:nvPr/>
        </p:nvSpPr>
        <p:spPr bwMode="auto">
          <a:xfrm>
            <a:off x="1352946" y="5147837"/>
            <a:ext cx="508072" cy="512271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0" tIns="0" rIns="0" bIns="0" anchor="ctr" anchorCtr="0"/>
          <a:lstStyle/>
          <a:p>
            <a:pPr algn="ctr"/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Line 45"/>
          <p:cNvSpPr>
            <a:spLocks noChangeShapeType="1"/>
          </p:cNvSpPr>
          <p:nvPr/>
        </p:nvSpPr>
        <p:spPr bwMode="auto">
          <a:xfrm>
            <a:off x="1352946" y="5834364"/>
            <a:ext cx="3936511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883897" y="1344602"/>
            <a:ext cx="1717525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查看日程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89046" y="1716460"/>
            <a:ext cx="3614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at once.</a:t>
            </a:r>
            <a:endParaRPr lang="en-US" altLang="zh-CN" sz="1200" dirty="0">
              <a:solidFill>
                <a:srgbClr val="B287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861018" y="2533348"/>
            <a:ext cx="1717525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编辑日程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83947" y="2903301"/>
            <a:ext cx="3614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at once.</a:t>
            </a:r>
            <a:endParaRPr lang="en-US" altLang="zh-CN" sz="1200" dirty="0">
              <a:solidFill>
                <a:srgbClr val="B287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1861018" y="3735051"/>
            <a:ext cx="1717525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每日打卡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66167" y="4106909"/>
            <a:ext cx="3614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at once.</a:t>
            </a:r>
            <a:endParaRPr lang="en-US" altLang="zh-CN" sz="1200" dirty="0">
              <a:solidFill>
                <a:srgbClr val="B287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1883897" y="4970266"/>
            <a:ext cx="1717525" cy="3683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r>
              <a:rPr 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番茄时间</a:t>
            </a:r>
            <a:endParaRPr 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889046" y="5342124"/>
            <a:ext cx="3614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at once.</a:t>
            </a:r>
            <a:endParaRPr lang="en-US" altLang="zh-CN" sz="1200" dirty="0">
              <a:solidFill>
                <a:srgbClr val="B287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00071" y="2704052"/>
            <a:ext cx="245114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iLife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时间管理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8619533" y="3102174"/>
            <a:ext cx="2535192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problem at once. I can do for twelve hours that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2662340391429534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0" y="1480185"/>
            <a:ext cx="2504440" cy="44538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 rot="10800000">
            <a:off x="10410946" y="1585736"/>
            <a:ext cx="738664" cy="41698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A4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A REMO TEMPLATE ,THANK YOU WATCHING THIS ONE </a:t>
            </a:r>
            <a:endParaRPr lang="zh-CN" altLang="en-US" sz="1200" dirty="0">
              <a:solidFill>
                <a:srgbClr val="41A48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srgbClr val="41A486"/>
              </a:solidFill>
            </a:endParaRPr>
          </a:p>
        </p:txBody>
      </p:sp>
      <p:sp>
        <p:nvSpPr>
          <p:cNvPr id="5" name="文本框 22"/>
          <p:cNvSpPr txBox="1">
            <a:spLocks noChangeArrowheads="1"/>
          </p:cNvSpPr>
          <p:nvPr/>
        </p:nvSpPr>
        <p:spPr bwMode="auto">
          <a:xfrm>
            <a:off x="1449467" y="1952951"/>
            <a:ext cx="3824076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l"/>
            <a:r>
              <a:rPr 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My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23"/>
          <p:cNvSpPr>
            <a:spLocks noChangeArrowheads="1"/>
          </p:cNvSpPr>
          <p:nvPr/>
        </p:nvSpPr>
        <p:spPr bwMode="auto">
          <a:xfrm>
            <a:off x="1475972" y="3439276"/>
            <a:ext cx="5129212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problem at once. I can do for twelve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hours that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problem at once. I can do for twelve hours that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502476" y="2476171"/>
            <a:ext cx="4127783" cy="0"/>
          </a:xfrm>
          <a:prstGeom prst="line">
            <a:avLst/>
          </a:prstGeom>
          <a:ln>
            <a:solidFill>
              <a:srgbClr val="41A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449467" y="2605641"/>
            <a:ext cx="4833316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Here to set your account.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662731515288142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7235" y="699135"/>
            <a:ext cx="3065145" cy="5450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34" y="623446"/>
            <a:ext cx="1641392" cy="1609615"/>
          </a:xfrm>
          <a:prstGeom prst="rect">
            <a:avLst/>
          </a:prstGeom>
        </p:spPr>
      </p:pic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5941717" y="921489"/>
            <a:ext cx="1249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子界面</a:t>
            </a:r>
            <a:endParaRPr 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4457700" y="1428115"/>
            <a:ext cx="456501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Made by Android Studio. Just for today I will try to live through this day only and not tackle my whole life at once.</a:t>
            </a:r>
            <a:endParaRPr lang="en-US" altLang="zh-CN" sz="1200" dirty="0">
              <a:solidFill>
                <a:srgbClr val="B287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33773" y="1029211"/>
            <a:ext cx="944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41A4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800" dirty="0">
              <a:solidFill>
                <a:srgbClr val="41A486"/>
              </a:solidFill>
            </a:endParaRPr>
          </a:p>
        </p:txBody>
      </p:sp>
      <p:pic>
        <p:nvPicPr>
          <p:cNvPr id="2" name="图片 1" descr="2048124495974355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2392680"/>
            <a:ext cx="2178050" cy="3872230"/>
          </a:xfrm>
          <a:prstGeom prst="rect">
            <a:avLst/>
          </a:prstGeom>
        </p:spPr>
      </p:pic>
      <p:pic>
        <p:nvPicPr>
          <p:cNvPr id="3" name="图片 2" descr="654306044860418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510" y="2392680"/>
            <a:ext cx="2178050" cy="3872230"/>
          </a:xfrm>
          <a:prstGeom prst="rect">
            <a:avLst/>
          </a:prstGeom>
        </p:spPr>
      </p:pic>
      <p:pic>
        <p:nvPicPr>
          <p:cNvPr id="4" name="图片 3" descr="2724791330509877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355" y="2393315"/>
            <a:ext cx="2176780" cy="3871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31595" y="1153795"/>
            <a:ext cx="2778760" cy="398780"/>
          </a:xfrm>
          <a:prstGeom prst="rect">
            <a:avLst/>
          </a:prstGeom>
          <a:solidFill>
            <a:srgbClr val="41A486"/>
          </a:solidFill>
          <a:ln>
            <a:solidFill>
              <a:srgbClr val="41A486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 account book</a:t>
            </a:r>
            <a:endParaRPr 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5374" y="1701440"/>
            <a:ext cx="4350126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The waves beside them danced; but they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exercise my soul in three ways.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77500" y="4365783"/>
            <a:ext cx="2534415" cy="398780"/>
          </a:xfrm>
          <a:prstGeom prst="rect">
            <a:avLst/>
          </a:prstGeom>
          <a:solidFill>
            <a:srgbClr val="41A486"/>
          </a:solidFill>
          <a:ln>
            <a:solidFill>
              <a:srgbClr val="41A486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budget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21227" y="4913161"/>
            <a:ext cx="463113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Ebrima" panose="02000000000000000000" pitchFamily="2" charset="0"/>
              </a:rPr>
              <a:t>The waves beside them danced; but they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exercise my soul in three ways. I will do somebody a good turn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2048124495974355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1670" y="2438400"/>
            <a:ext cx="2178050" cy="3872230"/>
          </a:xfrm>
          <a:prstGeom prst="rect">
            <a:avLst/>
          </a:prstGeom>
        </p:spPr>
      </p:pic>
      <p:pic>
        <p:nvPicPr>
          <p:cNvPr id="3" name="图片 2" descr="654306044860418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965" y="340995"/>
            <a:ext cx="2178050" cy="3872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34" y="2463676"/>
            <a:ext cx="1641392" cy="1609615"/>
          </a:xfrm>
          <a:prstGeom prst="rect">
            <a:avLst/>
          </a:prstGeom>
        </p:spPr>
      </p:pic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5763917" y="2761719"/>
            <a:ext cx="16052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任务分工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4457543" y="3268484"/>
            <a:ext cx="4218026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Just for today I will try to live through this day only and not tackle my whole life at once.</a:t>
            </a:r>
            <a:endParaRPr lang="en-US" altLang="zh-CN" sz="1200" dirty="0">
              <a:solidFill>
                <a:srgbClr val="B287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33773" y="2869441"/>
            <a:ext cx="944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rgbClr val="41A48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800" dirty="0">
              <a:solidFill>
                <a:srgbClr val="41A48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5838</Words>
  <Application>WPS 演示</Application>
  <PresentationFormat>宽屏</PresentationFormat>
  <Paragraphs>235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方正兰亭黑_GBK</vt:lpstr>
      <vt:lpstr>Calibri Light</vt:lpstr>
      <vt:lpstr>方正宋刻本秀楷简体</vt:lpstr>
      <vt:lpstr>Ebrima</vt:lpstr>
      <vt:lpstr>Gill Sans</vt:lpstr>
      <vt:lpstr>Aparajita</vt:lpstr>
      <vt:lpstr>Calibri</vt:lpstr>
      <vt:lpstr>Arial Unicode MS</vt:lpstr>
      <vt:lpstr>微软雅黑 Light</vt:lpstr>
      <vt:lpstr>黑体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Jerry LEE</dc:creator>
  <cp:lastModifiedBy>古玉红</cp:lastModifiedBy>
  <cp:revision>13</cp:revision>
  <dcterms:created xsi:type="dcterms:W3CDTF">2015-05-05T08:02:00Z</dcterms:created>
  <dcterms:modified xsi:type="dcterms:W3CDTF">2017-11-21T17:40:11Z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